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7" r:id="rId4"/>
  </p:sldMasterIdLst>
  <p:notesMasterIdLst>
    <p:notesMasterId r:id="rId19"/>
  </p:notesMasterIdLst>
  <p:handoutMasterIdLst>
    <p:handoutMasterId r:id="rId20"/>
  </p:handoutMasterIdLst>
  <p:sldIdLst>
    <p:sldId id="1726" r:id="rId5"/>
    <p:sldId id="1841" r:id="rId6"/>
    <p:sldId id="1839" r:id="rId7"/>
    <p:sldId id="1840" r:id="rId8"/>
    <p:sldId id="1791" r:id="rId9"/>
    <p:sldId id="1836" r:id="rId10"/>
    <p:sldId id="1837" r:id="rId11"/>
    <p:sldId id="1846" r:id="rId12"/>
    <p:sldId id="1763" r:id="rId13"/>
    <p:sldId id="1850" r:id="rId14"/>
    <p:sldId id="1848" r:id="rId15"/>
    <p:sldId id="1838" r:id="rId16"/>
    <p:sldId id="1849" r:id="rId17"/>
    <p:sldId id="1852" r:id="rId18"/>
  </p:sldIdLst>
  <p:sldSz cx="9144000" cy="5143500" type="screen16x9"/>
  <p:notesSz cx="6742113" cy="9872663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ga Odden Reksnes" initials="aohre" lastIdx="7" clrIdx="0"/>
  <p:cmAuthor id="1" name="Helga" initials="H" lastIdx="1" clrIdx="1"/>
  <p:cmAuthor id="2" name="Rita Åse" initials="" lastIdx="0" clrIdx="2"/>
  <p:cmAuthor id="3" name="Tor-Arne Ruud" initials="TR" lastIdx="2" clrIdx="3"/>
  <p:cmAuthor id="4" name="Siv Svendsen" initials="SS" lastIdx="1" clrIdx="4">
    <p:extLst>
      <p:ext uri="{19B8F6BF-5375-455C-9EA6-DF929625EA0E}">
        <p15:presenceInfo xmlns:p15="http://schemas.microsoft.com/office/powerpoint/2012/main" userId="S::siv.svendsen@animalia.no::20eaf1ae-bfb4-4f07-9995-dc9af17eb1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44C"/>
    <a:srgbClr val="95C1ED"/>
    <a:srgbClr val="FFFFFF"/>
    <a:srgbClr val="084869"/>
    <a:srgbClr val="757113"/>
    <a:srgbClr val="231D08"/>
    <a:srgbClr val="813417"/>
    <a:srgbClr val="575857"/>
    <a:srgbClr val="321B0B"/>
    <a:srgbClr val="14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46C2A-7211-68EC-74C8-C779E12666F2}" v="72" dt="2023-11-01T14:44:44.589"/>
    <p1510:client id="{1C2A851A-49DA-4F77-B509-5BEEBB0C0956}" v="18" dt="2023-09-05T14:07:54.587"/>
    <p1510:client id="{4BCD8D5E-1FF2-4603-A703-97B1C2322D91}" v="253" dt="2023-11-01T15:08:27.567"/>
    <p1510:client id="{82AC70FD-AEB7-E2CB-F674-A9E4AC686900}" v="52" dt="2023-09-06T07:57:50.638"/>
    <p1510:client id="{8F9E70B4-17D8-A27E-7BDF-924D7EAFD456}" v="22" dt="2023-10-03T11:26:04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/>
        <p:guide pos="2835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BA83FC3-35FB-B393-D276-7FF4B624776B}"/>
    <pc:docChg chg="modSld">
      <pc:chgData name="" userId="" providerId="" clId="Web-{8BA83FC3-35FB-B393-D276-7FF4B624776B}" dt="2023-02-08T12:08:17.145" v="2" actId="20577"/>
      <pc:docMkLst>
        <pc:docMk/>
      </pc:docMkLst>
      <pc:sldChg chg="modSp">
        <pc:chgData name="" userId="" providerId="" clId="Web-{8BA83FC3-35FB-B393-D276-7FF4B624776B}" dt="2023-02-08T12:08:17.145" v="2" actId="20577"/>
        <pc:sldMkLst>
          <pc:docMk/>
          <pc:sldMk cId="3812543447" sldId="1726"/>
        </pc:sldMkLst>
        <pc:spChg chg="mod">
          <ac:chgData name="" userId="" providerId="" clId="Web-{8BA83FC3-35FB-B393-D276-7FF4B624776B}" dt="2023-02-08T12:08:17.145" v="2" actId="20577"/>
          <ac:spMkLst>
            <pc:docMk/>
            <pc:sldMk cId="3812543447" sldId="1726"/>
            <ac:spMk id="3" creationId="{8BF66733-9BD5-4CDB-9718-3D9FEA84D70E}"/>
          </ac:spMkLst>
        </pc:spChg>
      </pc:sldChg>
    </pc:docChg>
  </pc:docChgLst>
  <pc:docChgLst>
    <pc:chgData name="Siv Svendsen" userId="S::siv.svendsen@animalia.no::20eaf1ae-bfb4-4f07-9995-dc9af17eb198" providerId="AD" clId="Web-{2804BC7A-0ACD-4C9B-A134-DACAF1A0277D}"/>
    <pc:docChg chg="addSld delSld modSld sldOrd">
      <pc:chgData name="Siv Svendsen" userId="S::siv.svendsen@animalia.no::20eaf1ae-bfb4-4f07-9995-dc9af17eb198" providerId="AD" clId="Web-{2804BC7A-0ACD-4C9B-A134-DACAF1A0277D}" dt="2022-12-12T11:03:04.921" v="97"/>
      <pc:docMkLst>
        <pc:docMk/>
      </pc:docMkLst>
      <pc:sldChg chg="new">
        <pc:chgData name="Siv Svendsen" userId="S::siv.svendsen@animalia.no::20eaf1ae-bfb4-4f07-9995-dc9af17eb198" providerId="AD" clId="Web-{2804BC7A-0ACD-4C9B-A134-DACAF1A0277D}" dt="2022-12-12T10:54:20.926" v="0"/>
        <pc:sldMkLst>
          <pc:docMk/>
          <pc:sldMk cId="1090858414" sldId="1826"/>
        </pc:sldMkLst>
      </pc:sldChg>
      <pc:sldChg chg="addSp modSp new ord">
        <pc:chgData name="Siv Svendsen" userId="S::siv.svendsen@animalia.no::20eaf1ae-bfb4-4f07-9995-dc9af17eb198" providerId="AD" clId="Web-{2804BC7A-0ACD-4C9B-A134-DACAF1A0277D}" dt="2022-12-12T11:02:13.763" v="96" actId="20577"/>
        <pc:sldMkLst>
          <pc:docMk/>
          <pc:sldMk cId="1461122354" sldId="1827"/>
        </pc:sldMkLst>
        <pc:spChg chg="mod">
          <ac:chgData name="Siv Svendsen" userId="S::siv.svendsen@animalia.no::20eaf1ae-bfb4-4f07-9995-dc9af17eb198" providerId="AD" clId="Web-{2804BC7A-0ACD-4C9B-A134-DACAF1A0277D}" dt="2022-12-12T10:55:47.021" v="12" actId="20577"/>
          <ac:spMkLst>
            <pc:docMk/>
            <pc:sldMk cId="1461122354" sldId="1827"/>
            <ac:spMk id="2" creationId="{44EE9365-36EE-6FE8-7325-5133F0694829}"/>
          </ac:spMkLst>
        </pc:spChg>
        <pc:spChg chg="mod">
          <ac:chgData name="Siv Svendsen" userId="S::siv.svendsen@animalia.no::20eaf1ae-bfb4-4f07-9995-dc9af17eb198" providerId="AD" clId="Web-{2804BC7A-0ACD-4C9B-A134-DACAF1A0277D}" dt="2022-12-12T10:58:44.447" v="79" actId="20577"/>
          <ac:spMkLst>
            <pc:docMk/>
            <pc:sldMk cId="1461122354" sldId="1827"/>
            <ac:spMk id="3" creationId="{F61F6DF4-3CDE-16FA-1968-C053DFB0D287}"/>
          </ac:spMkLst>
        </pc:spChg>
        <pc:spChg chg="add mod">
          <ac:chgData name="Siv Svendsen" userId="S::siv.svendsen@animalia.no::20eaf1ae-bfb4-4f07-9995-dc9af17eb198" providerId="AD" clId="Web-{2804BC7A-0ACD-4C9B-A134-DACAF1A0277D}" dt="2022-12-12T11:02:13.763" v="96" actId="20577"/>
          <ac:spMkLst>
            <pc:docMk/>
            <pc:sldMk cId="1461122354" sldId="1827"/>
            <ac:spMk id="4" creationId="{C54E6CB3-2312-BE85-6943-461EB76C704C}"/>
          </ac:spMkLst>
        </pc:spChg>
      </pc:sldChg>
      <pc:sldChg chg="modSp new del">
        <pc:chgData name="Siv Svendsen" userId="S::siv.svendsen@animalia.no::20eaf1ae-bfb4-4f07-9995-dc9af17eb198" providerId="AD" clId="Web-{2804BC7A-0ACD-4C9B-A134-DACAF1A0277D}" dt="2022-12-12T11:03:04.921" v="97"/>
        <pc:sldMkLst>
          <pc:docMk/>
          <pc:sldMk cId="2943282989" sldId="1828"/>
        </pc:sldMkLst>
        <pc:spChg chg="mod">
          <ac:chgData name="Siv Svendsen" userId="S::siv.svendsen@animalia.no::20eaf1ae-bfb4-4f07-9995-dc9af17eb198" providerId="AD" clId="Web-{2804BC7A-0ACD-4C9B-A134-DACAF1A0277D}" dt="2022-12-12T10:58:52.994" v="82" actId="20577"/>
          <ac:spMkLst>
            <pc:docMk/>
            <pc:sldMk cId="2943282989" sldId="1828"/>
            <ac:spMk id="4" creationId="{9737283B-3E86-C0C9-A4D9-B31EAD3E4271}"/>
          </ac:spMkLst>
        </pc:spChg>
      </pc:sldChg>
    </pc:docChg>
  </pc:docChgLst>
  <pc:docChgLst>
    <pc:chgData name="Silje Johnsgard" userId="S::silje.johnsgard@animalia.no::bf4482bb-3e55-4142-8e41-d18eedbda2fa" providerId="AD" clId="Web-{4BCD8D5E-1FF2-4603-A703-97B1C2322D91}"/>
    <pc:docChg chg="addSld delSld modSld sldOrd">
      <pc:chgData name="Silje Johnsgard" userId="S::silje.johnsgard@animalia.no::bf4482bb-3e55-4142-8e41-d18eedbda2fa" providerId="AD" clId="Web-{4BCD8D5E-1FF2-4603-A703-97B1C2322D91}" dt="2023-11-01T15:08:25.317" v="256" actId="20577"/>
      <pc:docMkLst>
        <pc:docMk/>
      </pc:docMkLst>
      <pc:sldChg chg="del">
        <pc:chgData name="Silje Johnsgard" userId="S::silje.johnsgard@animalia.no::bf4482bb-3e55-4142-8e41-d18eedbda2fa" providerId="AD" clId="Web-{4BCD8D5E-1FF2-4603-A703-97B1C2322D91}" dt="2023-11-01T15:03:00.947" v="209"/>
        <pc:sldMkLst>
          <pc:docMk/>
          <pc:sldMk cId="1146426532" sldId="1802"/>
        </pc:sldMkLst>
      </pc:sldChg>
      <pc:sldChg chg="new del">
        <pc:chgData name="Silje Johnsgard" userId="S::silje.johnsgard@animalia.no::bf4482bb-3e55-4142-8e41-d18eedbda2fa" providerId="AD" clId="Web-{4BCD8D5E-1FF2-4603-A703-97B1C2322D91}" dt="2023-11-01T14:59:53.003" v="202"/>
        <pc:sldMkLst>
          <pc:docMk/>
          <pc:sldMk cId="3043532242" sldId="1847"/>
        </pc:sldMkLst>
      </pc:sldChg>
      <pc:sldChg chg="modSp add ord">
        <pc:chgData name="Silje Johnsgard" userId="S::silje.johnsgard@animalia.no::bf4482bb-3e55-4142-8e41-d18eedbda2fa" providerId="AD" clId="Web-{4BCD8D5E-1FF2-4603-A703-97B1C2322D91}" dt="2023-11-01T14:59:19.096" v="200" actId="20577"/>
        <pc:sldMkLst>
          <pc:docMk/>
          <pc:sldMk cId="4195134303" sldId="1848"/>
        </pc:sldMkLst>
        <pc:spChg chg="mod">
          <ac:chgData name="Silje Johnsgard" userId="S::silje.johnsgard@animalia.no::bf4482bb-3e55-4142-8e41-d18eedbda2fa" providerId="AD" clId="Web-{4BCD8D5E-1FF2-4603-A703-97B1C2322D91}" dt="2023-11-01T14:53:20.080" v="106" actId="20577"/>
          <ac:spMkLst>
            <pc:docMk/>
            <pc:sldMk cId="4195134303" sldId="1848"/>
            <ac:spMk id="2" creationId="{CFDB3470-CA60-430A-B229-B664902D1CE8}"/>
          </ac:spMkLst>
        </pc:spChg>
        <pc:spChg chg="mod">
          <ac:chgData name="Silje Johnsgard" userId="S::silje.johnsgard@animalia.no::bf4482bb-3e55-4142-8e41-d18eedbda2fa" providerId="AD" clId="Web-{4BCD8D5E-1FF2-4603-A703-97B1C2322D91}" dt="2023-11-01T14:59:19.096" v="200" actId="20577"/>
          <ac:spMkLst>
            <pc:docMk/>
            <pc:sldMk cId="4195134303" sldId="1848"/>
            <ac:spMk id="3" creationId="{FF51ACA0-4877-403B-9DD8-1BCFFEC5B4B5}"/>
          </ac:spMkLst>
        </pc:spChg>
      </pc:sldChg>
      <pc:sldChg chg="modSp add">
        <pc:chgData name="Silje Johnsgard" userId="S::silje.johnsgard@animalia.no::bf4482bb-3e55-4142-8e41-d18eedbda2fa" providerId="AD" clId="Web-{4BCD8D5E-1FF2-4603-A703-97B1C2322D91}" dt="2023-11-01T15:00:07.676" v="204" actId="1076"/>
        <pc:sldMkLst>
          <pc:docMk/>
          <pc:sldMk cId="3144319016" sldId="1849"/>
        </pc:sldMkLst>
        <pc:picChg chg="mod">
          <ac:chgData name="Silje Johnsgard" userId="S::silje.johnsgard@animalia.no::bf4482bb-3e55-4142-8e41-d18eedbda2fa" providerId="AD" clId="Web-{4BCD8D5E-1FF2-4603-A703-97B1C2322D91}" dt="2023-11-01T15:00:07.676" v="204" actId="1076"/>
          <ac:picMkLst>
            <pc:docMk/>
            <pc:sldMk cId="3144319016" sldId="1849"/>
            <ac:picMk id="4" creationId="{1D9B8257-C65E-DFD4-59CD-B6338976F68A}"/>
          </ac:picMkLst>
        </pc:picChg>
      </pc:sldChg>
      <pc:sldChg chg="modSp add">
        <pc:chgData name="Silje Johnsgard" userId="S::silje.johnsgard@animalia.no::bf4482bb-3e55-4142-8e41-d18eedbda2fa" providerId="AD" clId="Web-{4BCD8D5E-1FF2-4603-A703-97B1C2322D91}" dt="2023-11-01T15:02:48.603" v="208" actId="14100"/>
        <pc:sldMkLst>
          <pc:docMk/>
          <pc:sldMk cId="3460961197" sldId="1850"/>
        </pc:sldMkLst>
        <pc:spChg chg="mod">
          <ac:chgData name="Silje Johnsgard" userId="S::silje.johnsgard@animalia.no::bf4482bb-3e55-4142-8e41-d18eedbda2fa" providerId="AD" clId="Web-{4BCD8D5E-1FF2-4603-A703-97B1C2322D91}" dt="2023-11-01T15:02:48.603" v="208" actId="14100"/>
          <ac:spMkLst>
            <pc:docMk/>
            <pc:sldMk cId="3460961197" sldId="1850"/>
            <ac:spMk id="3" creationId="{1DC7E01C-223A-4FA8-B1AF-726EB23D6D0A}"/>
          </ac:spMkLst>
        </pc:spChg>
        <pc:picChg chg="mod">
          <ac:chgData name="Silje Johnsgard" userId="S::silje.johnsgard@animalia.no::bf4482bb-3e55-4142-8e41-d18eedbda2fa" providerId="AD" clId="Web-{4BCD8D5E-1FF2-4603-A703-97B1C2322D91}" dt="2023-11-01T15:02:44.665" v="207" actId="1076"/>
          <ac:picMkLst>
            <pc:docMk/>
            <pc:sldMk cId="3460961197" sldId="1850"/>
            <ac:picMk id="4" creationId="{03B8D772-3761-4CD3-B83E-916AC7F0525B}"/>
          </ac:picMkLst>
        </pc:picChg>
      </pc:sldChg>
      <pc:sldChg chg="new del">
        <pc:chgData name="Silje Johnsgard" userId="S::silje.johnsgard@animalia.no::bf4482bb-3e55-4142-8e41-d18eedbda2fa" providerId="AD" clId="Web-{4BCD8D5E-1FF2-4603-A703-97B1C2322D91}" dt="2023-11-01T15:04:54.029" v="214"/>
        <pc:sldMkLst>
          <pc:docMk/>
          <pc:sldMk cId="1880787444" sldId="1851"/>
        </pc:sldMkLst>
      </pc:sldChg>
      <pc:sldChg chg="modSp add">
        <pc:chgData name="Silje Johnsgard" userId="S::silje.johnsgard@animalia.no::bf4482bb-3e55-4142-8e41-d18eedbda2fa" providerId="AD" clId="Web-{4BCD8D5E-1FF2-4603-A703-97B1C2322D91}" dt="2023-11-01T15:08:25.317" v="256" actId="20577"/>
        <pc:sldMkLst>
          <pc:docMk/>
          <pc:sldMk cId="2651182170" sldId="1852"/>
        </pc:sldMkLst>
        <pc:spChg chg="mod">
          <ac:chgData name="Silje Johnsgard" userId="S::silje.johnsgard@animalia.no::bf4482bb-3e55-4142-8e41-d18eedbda2fa" providerId="AD" clId="Web-{4BCD8D5E-1FF2-4603-A703-97B1C2322D91}" dt="2023-11-01T15:08:25.317" v="256" actId="20577"/>
          <ac:spMkLst>
            <pc:docMk/>
            <pc:sldMk cId="2651182170" sldId="1852"/>
            <ac:spMk id="10" creationId="{6BE7C483-1BCD-ED86-70A3-53B86C6905BB}"/>
          </ac:spMkLst>
        </pc:spChg>
      </pc:sldChg>
      <pc:sldChg chg="add del">
        <pc:chgData name="Silje Johnsgard" userId="S::silje.johnsgard@animalia.no::bf4482bb-3e55-4142-8e41-d18eedbda2fa" providerId="AD" clId="Web-{4BCD8D5E-1FF2-4603-A703-97B1C2322D91}" dt="2023-11-01T15:04:43.857" v="212"/>
        <pc:sldMkLst>
          <pc:docMk/>
          <pc:sldMk cId="3422004007" sldId="1852"/>
        </pc:sldMkLst>
      </pc:sldChg>
      <pc:sldMasterChg chg="addSldLayout">
        <pc:chgData name="Silje Johnsgard" userId="S::silje.johnsgard@animalia.no::bf4482bb-3e55-4142-8e41-d18eedbda2fa" providerId="AD" clId="Web-{4BCD8D5E-1FF2-4603-A703-97B1C2322D91}" dt="2023-11-01T14:48:27.649" v="1"/>
        <pc:sldMasterMkLst>
          <pc:docMk/>
          <pc:sldMasterMk cId="3647936534" sldId="2147483667"/>
        </pc:sldMasterMkLst>
        <pc:sldLayoutChg chg="add">
          <pc:chgData name="Silje Johnsgard" userId="S::silje.johnsgard@animalia.no::bf4482bb-3e55-4142-8e41-d18eedbda2fa" providerId="AD" clId="Web-{4BCD8D5E-1FF2-4603-A703-97B1C2322D91}" dt="2023-11-01T14:48:27.649" v="1"/>
          <pc:sldLayoutMkLst>
            <pc:docMk/>
            <pc:sldMasterMk cId="3647936534" sldId="2147483667"/>
            <pc:sldLayoutMk cId="3306952250" sldId="2147483675"/>
          </pc:sldLayoutMkLst>
        </pc:sldLayoutChg>
      </pc:sldMasterChg>
    </pc:docChg>
  </pc:docChgLst>
  <pc:docChgLst>
    <pc:chgData name="Siv Svendsen" userId="S::siv.svendsen@animalia.no::20eaf1ae-bfb4-4f07-9995-dc9af17eb198" providerId="AD" clId="Web-{7E7E934E-B2D1-42B0-AF92-BCE88A1EAD84}"/>
    <pc:docChg chg="modSld">
      <pc:chgData name="Siv Svendsen" userId="S::siv.svendsen@animalia.no::20eaf1ae-bfb4-4f07-9995-dc9af17eb198" providerId="AD" clId="Web-{7E7E934E-B2D1-42B0-AF92-BCE88A1EAD84}" dt="2023-01-30T09:47:41.073" v="1632"/>
      <pc:docMkLst>
        <pc:docMk/>
      </pc:docMkLst>
      <pc:sldChg chg="modNotes">
        <pc:chgData name="Siv Svendsen" userId="S::siv.svendsen@animalia.no::20eaf1ae-bfb4-4f07-9995-dc9af17eb198" providerId="AD" clId="Web-{7E7E934E-B2D1-42B0-AF92-BCE88A1EAD84}" dt="2023-01-30T08:38:53.614" v="107"/>
        <pc:sldMkLst>
          <pc:docMk/>
          <pc:sldMk cId="3812543447" sldId="1726"/>
        </pc:sldMkLst>
      </pc:sldChg>
      <pc:sldChg chg="modSp modNotes">
        <pc:chgData name="Siv Svendsen" userId="S::siv.svendsen@animalia.no::20eaf1ae-bfb4-4f07-9995-dc9af17eb198" providerId="AD" clId="Web-{7E7E934E-B2D1-42B0-AF92-BCE88A1EAD84}" dt="2023-01-30T09:40:54.294" v="1447"/>
        <pc:sldMkLst>
          <pc:docMk/>
          <pc:sldMk cId="681413614" sldId="1791"/>
        </pc:sldMkLst>
        <pc:spChg chg="mod">
          <ac:chgData name="Siv Svendsen" userId="S::siv.svendsen@animalia.no::20eaf1ae-bfb4-4f07-9995-dc9af17eb198" providerId="AD" clId="Web-{7E7E934E-B2D1-42B0-AF92-BCE88A1EAD84}" dt="2023-01-30T09:40:23.793" v="1444" actId="20577"/>
          <ac:spMkLst>
            <pc:docMk/>
            <pc:sldMk cId="681413614" sldId="1791"/>
            <ac:spMk id="3" creationId="{38101BA4-B789-4A64-AA36-9E0BB77ADB04}"/>
          </ac:spMkLst>
        </pc:spChg>
        <pc:picChg chg="mod">
          <ac:chgData name="Siv Svendsen" userId="S::siv.svendsen@animalia.no::20eaf1ae-bfb4-4f07-9995-dc9af17eb198" providerId="AD" clId="Web-{7E7E934E-B2D1-42B0-AF92-BCE88A1EAD84}" dt="2023-01-30T09:40:29.700" v="1445" actId="1076"/>
          <ac:picMkLst>
            <pc:docMk/>
            <pc:sldMk cId="681413614" sldId="1791"/>
            <ac:picMk id="10" creationId="{CF9B2498-94A5-49BD-AF82-5E44155B6975}"/>
          </ac:picMkLst>
        </pc:picChg>
      </pc:sldChg>
      <pc:sldChg chg="modNotes">
        <pc:chgData name="Siv Svendsen" userId="S::siv.svendsen@animalia.no::20eaf1ae-bfb4-4f07-9995-dc9af17eb198" providerId="AD" clId="Web-{7E7E934E-B2D1-42B0-AF92-BCE88A1EAD84}" dt="2023-01-30T09:17:29.359" v="549"/>
        <pc:sldMkLst>
          <pc:docMk/>
          <pc:sldMk cId="1311301832" sldId="1805"/>
        </pc:sldMkLst>
      </pc:sldChg>
      <pc:sldChg chg="modNotes">
        <pc:chgData name="Siv Svendsen" userId="S::siv.svendsen@animalia.no::20eaf1ae-bfb4-4f07-9995-dc9af17eb198" providerId="AD" clId="Web-{7E7E934E-B2D1-42B0-AF92-BCE88A1EAD84}" dt="2023-01-30T09:03:45.333" v="522"/>
        <pc:sldMkLst>
          <pc:docMk/>
          <pc:sldMk cId="2203979702" sldId="1835"/>
        </pc:sldMkLst>
      </pc:sldChg>
      <pc:sldChg chg="modSp modNotes">
        <pc:chgData name="Siv Svendsen" userId="S::siv.svendsen@animalia.no::20eaf1ae-bfb4-4f07-9995-dc9af17eb198" providerId="AD" clId="Web-{7E7E934E-B2D1-42B0-AF92-BCE88A1EAD84}" dt="2023-01-30T09:47:41.073" v="1632"/>
        <pc:sldMkLst>
          <pc:docMk/>
          <pc:sldMk cId="1409858630" sldId="1836"/>
        </pc:sldMkLst>
        <pc:spChg chg="mod">
          <ac:chgData name="Siv Svendsen" userId="S::siv.svendsen@animalia.no::20eaf1ae-bfb4-4f07-9995-dc9af17eb198" providerId="AD" clId="Web-{7E7E934E-B2D1-42B0-AF92-BCE88A1EAD84}" dt="2023-01-30T09:42:16.281" v="1450" actId="20577"/>
          <ac:spMkLst>
            <pc:docMk/>
            <pc:sldMk cId="1409858630" sldId="1836"/>
            <ac:spMk id="3" creationId="{4B09B282-413B-43AA-ABB5-EA5A83FF6A52}"/>
          </ac:spMkLst>
        </pc:spChg>
      </pc:sldChg>
    </pc:docChg>
  </pc:docChgLst>
  <pc:docChgLst>
    <pc:chgData name="Siv Svendsen" userId="S::siv.svendsen@animalia.no::20eaf1ae-bfb4-4f07-9995-dc9af17eb198" providerId="AD" clId="Web-{B4EB1A55-3368-403C-9980-AF95024B3819}"/>
    <pc:docChg chg="modSld">
      <pc:chgData name="Siv Svendsen" userId="S::siv.svendsen@animalia.no::20eaf1ae-bfb4-4f07-9995-dc9af17eb198" providerId="AD" clId="Web-{B4EB1A55-3368-403C-9980-AF95024B3819}" dt="2023-01-10T08:54:18.057" v="194" actId="20577"/>
      <pc:docMkLst>
        <pc:docMk/>
      </pc:docMkLst>
      <pc:sldChg chg="modSp">
        <pc:chgData name="Siv Svendsen" userId="S::siv.svendsen@animalia.no::20eaf1ae-bfb4-4f07-9995-dc9af17eb198" providerId="AD" clId="Web-{B4EB1A55-3368-403C-9980-AF95024B3819}" dt="2023-01-10T08:54:18.057" v="194" actId="20577"/>
        <pc:sldMkLst>
          <pc:docMk/>
          <pc:sldMk cId="3513549781" sldId="1804"/>
        </pc:sldMkLst>
        <pc:spChg chg="mod">
          <ac:chgData name="Siv Svendsen" userId="S::siv.svendsen@animalia.no::20eaf1ae-bfb4-4f07-9995-dc9af17eb198" providerId="AD" clId="Web-{B4EB1A55-3368-403C-9980-AF95024B3819}" dt="2023-01-10T08:54:18.057" v="194" actId="20577"/>
          <ac:spMkLst>
            <pc:docMk/>
            <pc:sldMk cId="3513549781" sldId="1804"/>
            <ac:spMk id="5" creationId="{1C8BAEB9-3E45-4311-80E4-68E106100E14}"/>
          </ac:spMkLst>
        </pc:spChg>
      </pc:sldChg>
    </pc:docChg>
  </pc:docChgLst>
  <pc:docChgLst>
    <pc:chgData name="Siv Svendsen" userId="S::siv.svendsen@animalia.no::20eaf1ae-bfb4-4f07-9995-dc9af17eb198" providerId="AD" clId="Web-{ED04A216-6136-4797-B24B-3646029041BD}"/>
    <pc:docChg chg="modSld">
      <pc:chgData name="Siv Svendsen" userId="S::siv.svendsen@animalia.no::20eaf1ae-bfb4-4f07-9995-dc9af17eb198" providerId="AD" clId="Web-{ED04A216-6136-4797-B24B-3646029041BD}" dt="2023-01-30T13:42:47.551" v="332"/>
      <pc:docMkLst>
        <pc:docMk/>
      </pc:docMkLst>
      <pc:sldChg chg="modNotes">
        <pc:chgData name="Siv Svendsen" userId="S::siv.svendsen@animalia.no::20eaf1ae-bfb4-4f07-9995-dc9af17eb198" providerId="AD" clId="Web-{ED04A216-6136-4797-B24B-3646029041BD}" dt="2023-01-30T13:40:36.582" v="276"/>
        <pc:sldMkLst>
          <pc:docMk/>
          <pc:sldMk cId="3010062923" sldId="1763"/>
        </pc:sldMkLst>
      </pc:sldChg>
      <pc:sldChg chg="modNotes">
        <pc:chgData name="Siv Svendsen" userId="S::siv.svendsen@animalia.no::20eaf1ae-bfb4-4f07-9995-dc9af17eb198" providerId="AD" clId="Web-{ED04A216-6136-4797-B24B-3646029041BD}" dt="2023-01-30T13:39:07.504" v="265"/>
        <pc:sldMkLst>
          <pc:docMk/>
          <pc:sldMk cId="2407892465" sldId="1832"/>
        </pc:sldMkLst>
      </pc:sldChg>
      <pc:sldChg chg="modNotes">
        <pc:chgData name="Siv Svendsen" userId="S::siv.svendsen@animalia.no::20eaf1ae-bfb4-4f07-9995-dc9af17eb198" providerId="AD" clId="Web-{ED04A216-6136-4797-B24B-3646029041BD}" dt="2023-01-30T13:42:47.551" v="332"/>
        <pc:sldMkLst>
          <pc:docMk/>
          <pc:sldMk cId="3533707910" sldId="1838"/>
        </pc:sldMkLst>
      </pc:sldChg>
    </pc:docChg>
  </pc:docChgLst>
  <pc:docChgLst>
    <pc:chgData name="Siv Svendsen" userId="S::siv.svendsen@animalia.no::20eaf1ae-bfb4-4f07-9995-dc9af17eb198" providerId="AD" clId="Web-{8F4D3D7D-0C2B-4D0A-A995-30175788138D}"/>
    <pc:docChg chg="delSld modSld">
      <pc:chgData name="Siv Svendsen" userId="S::siv.svendsen@animalia.no::20eaf1ae-bfb4-4f07-9995-dc9af17eb198" providerId="AD" clId="Web-{8F4D3D7D-0C2B-4D0A-A995-30175788138D}" dt="2023-01-16T11:23:53.780" v="11"/>
      <pc:docMkLst>
        <pc:docMk/>
      </pc:docMkLst>
      <pc:sldChg chg="modSp">
        <pc:chgData name="Siv Svendsen" userId="S::siv.svendsen@animalia.no::20eaf1ae-bfb4-4f07-9995-dc9af17eb198" providerId="AD" clId="Web-{8F4D3D7D-0C2B-4D0A-A995-30175788138D}" dt="2023-01-16T11:22:22.855" v="7" actId="20577"/>
        <pc:sldMkLst>
          <pc:docMk/>
          <pc:sldMk cId="3010062923" sldId="1763"/>
        </pc:sldMkLst>
        <pc:spChg chg="mod">
          <ac:chgData name="Siv Svendsen" userId="S::siv.svendsen@animalia.no::20eaf1ae-bfb4-4f07-9995-dc9af17eb198" providerId="AD" clId="Web-{8F4D3D7D-0C2B-4D0A-A995-30175788138D}" dt="2023-01-16T11:22:22.855" v="7" actId="20577"/>
          <ac:spMkLst>
            <pc:docMk/>
            <pc:sldMk cId="3010062923" sldId="1763"/>
            <ac:spMk id="3" creationId="{B41B19C3-A75C-44C2-B74A-89C28B0EEF07}"/>
          </ac:spMkLst>
        </pc:spChg>
      </pc:sldChg>
      <pc:sldChg chg="del">
        <pc:chgData name="Siv Svendsen" userId="S::siv.svendsen@animalia.no::20eaf1ae-bfb4-4f07-9995-dc9af17eb198" providerId="AD" clId="Web-{8F4D3D7D-0C2B-4D0A-A995-30175788138D}" dt="2023-01-16T11:23:15.185" v="8"/>
        <pc:sldMkLst>
          <pc:docMk/>
          <pc:sldMk cId="3564809641" sldId="1767"/>
        </pc:sldMkLst>
      </pc:sldChg>
      <pc:sldChg chg="del">
        <pc:chgData name="Siv Svendsen" userId="S::siv.svendsen@animalia.no::20eaf1ae-bfb4-4f07-9995-dc9af17eb198" providerId="AD" clId="Web-{8F4D3D7D-0C2B-4D0A-A995-30175788138D}" dt="2023-01-16T11:23:53.780" v="11"/>
        <pc:sldMkLst>
          <pc:docMk/>
          <pc:sldMk cId="2368341597" sldId="1772"/>
        </pc:sldMkLst>
      </pc:sldChg>
      <pc:sldChg chg="del">
        <pc:chgData name="Siv Svendsen" userId="S::siv.svendsen@animalia.no::20eaf1ae-bfb4-4f07-9995-dc9af17eb198" providerId="AD" clId="Web-{8F4D3D7D-0C2B-4D0A-A995-30175788138D}" dt="2023-01-16T11:23:21.138" v="9"/>
        <pc:sldMkLst>
          <pc:docMk/>
          <pc:sldMk cId="459461486" sldId="1775"/>
        </pc:sldMkLst>
      </pc:sldChg>
      <pc:sldChg chg="del">
        <pc:chgData name="Siv Svendsen" userId="S::siv.svendsen@animalia.no::20eaf1ae-bfb4-4f07-9995-dc9af17eb198" providerId="AD" clId="Web-{8F4D3D7D-0C2B-4D0A-A995-30175788138D}" dt="2023-01-16T11:23:37.138" v="10"/>
        <pc:sldMkLst>
          <pc:docMk/>
          <pc:sldMk cId="3822274050" sldId="1776"/>
        </pc:sldMkLst>
      </pc:sldChg>
      <pc:sldChg chg="delCm">
        <pc:chgData name="Siv Svendsen" userId="S::siv.svendsen@animalia.no::20eaf1ae-bfb4-4f07-9995-dc9af17eb198" providerId="AD" clId="Web-{8F4D3D7D-0C2B-4D0A-A995-30175788138D}" dt="2023-01-16T11:21:02.852" v="0"/>
        <pc:sldMkLst>
          <pc:docMk/>
          <pc:sldMk cId="2786964249" sldId="1796"/>
        </pc:sldMkLst>
      </pc:sldChg>
      <pc:sldChg chg="del">
        <pc:chgData name="Siv Svendsen" userId="S::siv.svendsen@animalia.no::20eaf1ae-bfb4-4f07-9995-dc9af17eb198" providerId="AD" clId="Web-{8F4D3D7D-0C2B-4D0A-A995-30175788138D}" dt="2023-01-16T11:21:41.259" v="1"/>
        <pc:sldMkLst>
          <pc:docMk/>
          <pc:sldMk cId="1547895340" sldId="1828"/>
        </pc:sldMkLst>
      </pc:sldChg>
    </pc:docChg>
  </pc:docChgLst>
  <pc:docChgLst>
    <pc:chgData name="Siv Svendsen" userId="S::siv.svendsen@animalia.no::20eaf1ae-bfb4-4f07-9995-dc9af17eb198" providerId="AD" clId="Web-{606B2987-F8BD-4949-BBBF-21B76B6396E5}"/>
    <pc:docChg chg="addSld delSld addMainMaster modMainMaster">
      <pc:chgData name="Siv Svendsen" userId="S::siv.svendsen@animalia.no::20eaf1ae-bfb4-4f07-9995-dc9af17eb198" providerId="AD" clId="Web-{606B2987-F8BD-4949-BBBF-21B76B6396E5}" dt="2023-01-20T08:07:03.935" v="5"/>
      <pc:docMkLst>
        <pc:docMk/>
      </pc:docMkLst>
      <pc:sldChg chg="add del">
        <pc:chgData name="Siv Svendsen" userId="S::siv.svendsen@animalia.no::20eaf1ae-bfb4-4f07-9995-dc9af17eb198" providerId="AD" clId="Web-{606B2987-F8BD-4949-BBBF-21B76B6396E5}" dt="2023-01-20T08:07:01.638" v="3"/>
        <pc:sldMkLst>
          <pc:docMk/>
          <pc:sldMk cId="1821166645" sldId="1835"/>
        </pc:sldMkLst>
      </pc:sldChg>
      <pc:sldChg chg="add del">
        <pc:chgData name="Siv Svendsen" userId="S::siv.svendsen@animalia.no::20eaf1ae-bfb4-4f07-9995-dc9af17eb198" providerId="AD" clId="Web-{606B2987-F8BD-4949-BBBF-21B76B6396E5}" dt="2023-01-20T08:07:03.013" v="4"/>
        <pc:sldMkLst>
          <pc:docMk/>
          <pc:sldMk cId="611038818" sldId="1836"/>
        </pc:sldMkLst>
      </pc:sldChg>
      <pc:sldChg chg="add del">
        <pc:chgData name="Siv Svendsen" userId="S::siv.svendsen@animalia.no::20eaf1ae-bfb4-4f07-9995-dc9af17eb198" providerId="AD" clId="Web-{606B2987-F8BD-4949-BBBF-21B76B6396E5}" dt="2023-01-20T08:07:03.935" v="5"/>
        <pc:sldMkLst>
          <pc:docMk/>
          <pc:sldMk cId="3017235719" sldId="1837"/>
        </pc:sldMkLst>
      </pc:sldChg>
      <pc:sldMasterChg chg="add addSldLayout">
        <pc:chgData name="Siv Svendsen" userId="S::siv.svendsen@animalia.no::20eaf1ae-bfb4-4f07-9995-dc9af17eb198" providerId="AD" clId="Web-{606B2987-F8BD-4949-BBBF-21B76B6396E5}" dt="2023-01-20T08:06:52.137" v="1"/>
        <pc:sldMasterMkLst>
          <pc:docMk/>
          <pc:sldMasterMk cId="452144352" sldId="2147483648"/>
        </pc:sldMasterMkLst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996408202" sldId="2147483649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10728401" sldId="2147483650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3274314055" sldId="2147483651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243906020" sldId="2147483652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1270480829" sldId="2147483653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496860566" sldId="2147483654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1759574616" sldId="2147483655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675897131" sldId="2147483656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3490834448" sldId="2147483657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1041398104" sldId="2147483658"/>
          </pc:sldLayoutMkLst>
        </pc:sldLayoutChg>
        <pc:sldLayoutChg chg="ad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452144352" sldId="2147483648"/>
            <pc:sldLayoutMk cId="2363216328" sldId="2147483659"/>
          </pc:sldLayoutMkLst>
        </pc:sldLayoutChg>
      </pc:sldMasterChg>
      <pc:sldMasterChg chg="modSldLayout">
        <pc:chgData name="Siv Svendsen" userId="S::siv.svendsen@animalia.no::20eaf1ae-bfb4-4f07-9995-dc9af17eb198" providerId="AD" clId="Web-{606B2987-F8BD-4949-BBBF-21B76B6396E5}" dt="2023-01-20T08:06:52.137" v="1"/>
        <pc:sldMasterMkLst>
          <pc:docMk/>
          <pc:sldMasterMk cId="3647936534" sldId="2147483667"/>
        </pc:sldMasterMkLst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4218074354" sldId="2147483670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1273246379" sldId="2147483671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940499887" sldId="2147483672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646213282" sldId="2147483673"/>
          </pc:sldLayoutMkLst>
        </pc:sldLayoutChg>
        <pc:sldLayoutChg chg="replId">
          <pc:chgData name="Siv Svendsen" userId="S::siv.svendsen@animalia.no::20eaf1ae-bfb4-4f07-9995-dc9af17eb198" providerId="AD" clId="Web-{606B2987-F8BD-4949-BBBF-21B76B6396E5}" dt="2023-01-20T08:06:52.137" v="1"/>
          <pc:sldLayoutMkLst>
            <pc:docMk/>
            <pc:sldMasterMk cId="3647936534" sldId="2147483667"/>
            <pc:sldLayoutMk cId="2739626917" sldId="2147483674"/>
          </pc:sldLayoutMkLst>
        </pc:sldLayoutChg>
      </pc:sldMasterChg>
    </pc:docChg>
  </pc:docChgLst>
  <pc:docChgLst>
    <pc:chgData name="Torhild F. Sisjord" userId="4f38666c-5170-40b6-b538-e0d81695a984" providerId="ADAL" clId="{8481127E-5AA2-438B-8D70-FB277088E037}"/>
    <pc:docChg chg="undo custSel addSld delSld modSld sldOrd addMainMaster delMainMaster modMainMaster">
      <pc:chgData name="Torhild F. Sisjord" userId="4f38666c-5170-40b6-b538-e0d81695a984" providerId="ADAL" clId="{8481127E-5AA2-438B-8D70-FB277088E037}" dt="2023-02-07T09:57:28.141" v="6697" actId="478"/>
      <pc:docMkLst>
        <pc:docMk/>
      </pc:docMkLst>
      <pc:sldChg chg="modNotesTx">
        <pc:chgData name="Torhild F. Sisjord" userId="4f38666c-5170-40b6-b538-e0d81695a984" providerId="ADAL" clId="{8481127E-5AA2-438B-8D70-FB277088E037}" dt="2023-01-20T11:45:46.496" v="5843" actId="20577"/>
        <pc:sldMkLst>
          <pc:docMk/>
          <pc:sldMk cId="2061781491" sldId="257"/>
        </pc:sldMkLst>
      </pc:sldChg>
      <pc:sldChg chg="modSp mod">
        <pc:chgData name="Torhild F. Sisjord" userId="4f38666c-5170-40b6-b538-e0d81695a984" providerId="ADAL" clId="{8481127E-5AA2-438B-8D70-FB277088E037}" dt="2023-01-03T08:12:07.018" v="3030" actId="20577"/>
        <pc:sldMkLst>
          <pc:docMk/>
          <pc:sldMk cId="4235379808" sldId="338"/>
        </pc:sldMkLst>
        <pc:spChg chg="mod">
          <ac:chgData name="Torhild F. Sisjord" userId="4f38666c-5170-40b6-b538-e0d81695a984" providerId="ADAL" clId="{8481127E-5AA2-438B-8D70-FB277088E037}" dt="2023-01-03T08:12:07.018" v="3030" actId="20577"/>
          <ac:spMkLst>
            <pc:docMk/>
            <pc:sldMk cId="4235379808" sldId="338"/>
            <ac:spMk id="3" creationId="{ACB7FCF0-FE91-491E-AB62-9641B03423DF}"/>
          </ac:spMkLst>
        </pc:spChg>
      </pc:sldChg>
      <pc:sldChg chg="modSp mod ord modNotesTx">
        <pc:chgData name="Torhild F. Sisjord" userId="4f38666c-5170-40b6-b538-e0d81695a984" providerId="ADAL" clId="{8481127E-5AA2-438B-8D70-FB277088E037}" dt="2023-01-20T11:46:03.259" v="5845" actId="6549"/>
        <pc:sldMkLst>
          <pc:docMk/>
          <pc:sldMk cId="291876512" sldId="840"/>
        </pc:sldMkLst>
        <pc:spChg chg="mod">
          <ac:chgData name="Torhild F. Sisjord" userId="4f38666c-5170-40b6-b538-e0d81695a984" providerId="ADAL" clId="{8481127E-5AA2-438B-8D70-FB277088E037}" dt="2022-12-12T12:17:13.748" v="2722" actId="20577"/>
          <ac:spMkLst>
            <pc:docMk/>
            <pc:sldMk cId="291876512" sldId="840"/>
            <ac:spMk id="3" creationId="{00000000-0000-0000-0000-000000000000}"/>
          </ac:spMkLst>
        </pc:spChg>
      </pc:sldChg>
      <pc:sldChg chg="modSp mod modNotesTx">
        <pc:chgData name="Torhild F. Sisjord" userId="4f38666c-5170-40b6-b538-e0d81695a984" providerId="ADAL" clId="{8481127E-5AA2-438B-8D70-FB277088E037}" dt="2023-01-20T11:34:28.410" v="5666" actId="20577"/>
        <pc:sldMkLst>
          <pc:docMk/>
          <pc:sldMk cId="3010062923" sldId="1763"/>
        </pc:sldMkLst>
        <pc:picChg chg="mod">
          <ac:chgData name="Torhild F. Sisjord" userId="4f38666c-5170-40b6-b538-e0d81695a984" providerId="ADAL" clId="{8481127E-5AA2-438B-8D70-FB277088E037}" dt="2022-12-12T13:19:11.415" v="2967" actId="14861"/>
          <ac:picMkLst>
            <pc:docMk/>
            <pc:sldMk cId="3010062923" sldId="1763"/>
            <ac:picMk id="6" creationId="{4B2EE656-0816-4B20-8254-15D57477531E}"/>
          </ac:picMkLst>
        </pc:picChg>
      </pc:sldChg>
      <pc:sldChg chg="modNotesTx">
        <pc:chgData name="Torhild F. Sisjord" userId="4f38666c-5170-40b6-b538-e0d81695a984" providerId="ADAL" clId="{8481127E-5AA2-438B-8D70-FB277088E037}" dt="2023-01-20T11:27:35.072" v="5649" actId="20577"/>
        <pc:sldMkLst>
          <pc:docMk/>
          <pc:sldMk cId="681413614" sldId="1791"/>
        </pc:sldMkLst>
      </pc:sldChg>
      <pc:sldChg chg="modSp mod modNotesTx">
        <pc:chgData name="Torhild F. Sisjord" userId="4f38666c-5170-40b6-b538-e0d81695a984" providerId="ADAL" clId="{8481127E-5AA2-438B-8D70-FB277088E037}" dt="2023-01-20T11:32:06.056" v="5658" actId="20577"/>
        <pc:sldMkLst>
          <pc:docMk/>
          <pc:sldMk cId="4073172486" sldId="1793"/>
        </pc:sldMkLst>
        <pc:spChg chg="mod">
          <ac:chgData name="Torhild F. Sisjord" userId="4f38666c-5170-40b6-b538-e0d81695a984" providerId="ADAL" clId="{8481127E-5AA2-438B-8D70-FB277088E037}" dt="2023-01-10T09:07:48.200" v="4222" actId="207"/>
          <ac:spMkLst>
            <pc:docMk/>
            <pc:sldMk cId="4073172486" sldId="1793"/>
            <ac:spMk id="3" creationId="{D830AD1C-98E0-4734-BAE5-A078BBAFDED5}"/>
          </ac:spMkLst>
        </pc:spChg>
        <pc:picChg chg="mod">
          <ac:chgData name="Torhild F. Sisjord" userId="4f38666c-5170-40b6-b538-e0d81695a984" providerId="ADAL" clId="{8481127E-5AA2-438B-8D70-FB277088E037}" dt="2022-12-12T13:19:04.022" v="2958" actId="14861"/>
          <ac:picMkLst>
            <pc:docMk/>
            <pc:sldMk cId="4073172486" sldId="1793"/>
            <ac:picMk id="8" creationId="{BA4BB3B4-821D-4411-9D85-6CB0DE060E8C}"/>
          </ac:picMkLst>
        </pc:picChg>
      </pc:sldChg>
      <pc:sldChg chg="modSp mod modNotesTx">
        <pc:chgData name="Torhild F. Sisjord" userId="4f38666c-5170-40b6-b538-e0d81695a984" providerId="ADAL" clId="{8481127E-5AA2-438B-8D70-FB277088E037}" dt="2023-01-20T11:30:02.594" v="5654" actId="20577"/>
        <pc:sldMkLst>
          <pc:docMk/>
          <pc:sldMk cId="2786964249" sldId="1796"/>
        </pc:sldMkLst>
        <pc:spChg chg="mod">
          <ac:chgData name="Torhild F. Sisjord" userId="4f38666c-5170-40b6-b538-e0d81695a984" providerId="ADAL" clId="{8481127E-5AA2-438B-8D70-FB277088E037}" dt="2023-01-03T08:13:22.132" v="3033" actId="1076"/>
          <ac:spMkLst>
            <pc:docMk/>
            <pc:sldMk cId="2786964249" sldId="1796"/>
            <ac:spMk id="2" creationId="{F4B0B685-BC7C-49FF-B2DB-F018F1412885}"/>
          </ac:spMkLst>
        </pc:spChg>
        <pc:spChg chg="mod">
          <ac:chgData name="Torhild F. Sisjord" userId="4f38666c-5170-40b6-b538-e0d81695a984" providerId="ADAL" clId="{8481127E-5AA2-438B-8D70-FB277088E037}" dt="2023-01-03T08:13:18.603" v="3032" actId="27636"/>
          <ac:spMkLst>
            <pc:docMk/>
            <pc:sldMk cId="2786964249" sldId="1796"/>
            <ac:spMk id="3" creationId="{E4194B53-4EA8-4CCD-9267-133868463F09}"/>
          </ac:spMkLst>
        </pc:spChg>
        <pc:picChg chg="mod">
          <ac:chgData name="Torhild F. Sisjord" userId="4f38666c-5170-40b6-b538-e0d81695a984" providerId="ADAL" clId="{8481127E-5AA2-438B-8D70-FB277088E037}" dt="2022-12-12T13:19:25.605" v="2976" actId="14861"/>
          <ac:picMkLst>
            <pc:docMk/>
            <pc:sldMk cId="2786964249" sldId="1796"/>
            <ac:picMk id="12" creationId="{6377C64F-25BF-40E4-91B7-126834EF8B39}"/>
          </ac:picMkLst>
        </pc:picChg>
      </pc:sldChg>
      <pc:sldChg chg="addSp delSp modSp mod modNotesTx">
        <pc:chgData name="Torhild F. Sisjord" userId="4f38666c-5170-40b6-b538-e0d81695a984" providerId="ADAL" clId="{8481127E-5AA2-438B-8D70-FB277088E037}" dt="2023-01-20T11:35:20.712" v="5671" actId="20577"/>
        <pc:sldMkLst>
          <pc:docMk/>
          <pc:sldMk cId="3513549781" sldId="1804"/>
        </pc:sldMkLst>
        <pc:spChg chg="mod">
          <ac:chgData name="Torhild F. Sisjord" userId="4f38666c-5170-40b6-b538-e0d81695a984" providerId="ADAL" clId="{8481127E-5AA2-438B-8D70-FB277088E037}" dt="2023-01-19T07:20:33.077" v="4386" actId="1076"/>
          <ac:spMkLst>
            <pc:docMk/>
            <pc:sldMk cId="3513549781" sldId="1804"/>
            <ac:spMk id="2" creationId="{721B7154-AF5C-467F-8A6E-D116D6888D36}"/>
          </ac:spMkLst>
        </pc:spChg>
        <pc:spChg chg="del">
          <ac:chgData name="Torhild F. Sisjord" userId="4f38666c-5170-40b6-b538-e0d81695a984" providerId="ADAL" clId="{8481127E-5AA2-438B-8D70-FB277088E037}" dt="2023-01-10T09:44:03.072" v="4248" actId="21"/>
          <ac:spMkLst>
            <pc:docMk/>
            <pc:sldMk cId="3513549781" sldId="1804"/>
            <ac:spMk id="3" creationId="{B8CF6051-B9E8-4B1C-BE34-18B1DB8B61CC}"/>
          </ac:spMkLst>
        </pc:spChg>
        <pc:spChg chg="del">
          <ac:chgData name="Torhild F. Sisjord" userId="4f38666c-5170-40b6-b538-e0d81695a984" providerId="ADAL" clId="{8481127E-5AA2-438B-8D70-FB277088E037}" dt="2022-12-12T11:37:07.096" v="1909"/>
          <ac:spMkLst>
            <pc:docMk/>
            <pc:sldMk cId="3513549781" sldId="1804"/>
            <ac:spMk id="4" creationId="{C0808A05-93BC-4948-896E-336E94B30AFB}"/>
          </ac:spMkLst>
        </pc:spChg>
        <pc:spChg chg="add mod">
          <ac:chgData name="Torhild F. Sisjord" userId="4f38666c-5170-40b6-b538-e0d81695a984" providerId="ADAL" clId="{8481127E-5AA2-438B-8D70-FB277088E037}" dt="2023-01-10T09:46:17.641" v="4256" actId="1076"/>
          <ac:spMkLst>
            <pc:docMk/>
            <pc:sldMk cId="3513549781" sldId="1804"/>
            <ac:spMk id="5" creationId="{1C8BAEB9-3E45-4311-80E4-68E106100E14}"/>
          </ac:spMkLst>
        </pc:spChg>
        <pc:spChg chg="add del mod">
          <ac:chgData name="Torhild F. Sisjord" userId="4f38666c-5170-40b6-b538-e0d81695a984" providerId="ADAL" clId="{8481127E-5AA2-438B-8D70-FB277088E037}" dt="2023-01-10T09:44:05.879" v="4249" actId="478"/>
          <ac:spMkLst>
            <pc:docMk/>
            <pc:sldMk cId="3513549781" sldId="1804"/>
            <ac:spMk id="6" creationId="{7EAFCAC4-1C81-4977-A933-A154E3809A5D}"/>
          </ac:spMkLst>
        </pc:spChg>
        <pc:spChg chg="add mod">
          <ac:chgData name="Torhild F. Sisjord" userId="4f38666c-5170-40b6-b538-e0d81695a984" providerId="ADAL" clId="{8481127E-5AA2-438B-8D70-FB277088E037}" dt="2023-01-19T07:21:27.684" v="4400" actId="5793"/>
          <ac:spMkLst>
            <pc:docMk/>
            <pc:sldMk cId="3513549781" sldId="1804"/>
            <ac:spMk id="6" creationId="{EF311AF7-8845-4940-B4C0-FE5078F4665D}"/>
          </ac:spMkLst>
        </pc:spChg>
        <pc:spChg chg="mod">
          <ac:chgData name="Torhild F. Sisjord" userId="4f38666c-5170-40b6-b538-e0d81695a984" providerId="ADAL" clId="{8481127E-5AA2-438B-8D70-FB277088E037}" dt="2023-01-19T07:16:53.536" v="4306" actId="1076"/>
          <ac:spMkLst>
            <pc:docMk/>
            <pc:sldMk cId="3513549781" sldId="1804"/>
            <ac:spMk id="8" creationId="{7CEBD04B-7D40-467D-B8F4-8652EE31E735}"/>
          </ac:spMkLst>
        </pc:spChg>
        <pc:spChg chg="add del mod">
          <ac:chgData name="Torhild F. Sisjord" userId="4f38666c-5170-40b6-b538-e0d81695a984" providerId="ADAL" clId="{8481127E-5AA2-438B-8D70-FB277088E037}" dt="2023-01-19T07:18:27.957" v="4339" actId="478"/>
          <ac:spMkLst>
            <pc:docMk/>
            <pc:sldMk cId="3513549781" sldId="1804"/>
            <ac:spMk id="9" creationId="{468AC035-8371-4EEB-AF63-9979D35E0C33}"/>
          </ac:spMkLst>
        </pc:spChg>
        <pc:spChg chg="ord">
          <ac:chgData name="Torhild F. Sisjord" userId="4f38666c-5170-40b6-b538-e0d81695a984" providerId="ADAL" clId="{8481127E-5AA2-438B-8D70-FB277088E037}" dt="2023-01-20T11:11:10.213" v="5630" actId="166"/>
          <ac:spMkLst>
            <pc:docMk/>
            <pc:sldMk cId="3513549781" sldId="1804"/>
            <ac:spMk id="11" creationId="{66EBB035-CC42-4620-AA4B-A4406D0D1049}"/>
          </ac:spMkLst>
        </pc:spChg>
        <pc:picChg chg="add mod">
          <ac:chgData name="Torhild F. Sisjord" userId="4f38666c-5170-40b6-b538-e0d81695a984" providerId="ADAL" clId="{8481127E-5AA2-438B-8D70-FB277088E037}" dt="2023-01-19T07:18:02.031" v="4337" actId="207"/>
          <ac:picMkLst>
            <pc:docMk/>
            <pc:sldMk cId="3513549781" sldId="1804"/>
            <ac:picMk id="3" creationId="{CA227C49-490B-41F6-8181-1D9D5C9F345B}"/>
          </ac:picMkLst>
        </pc:picChg>
        <pc:picChg chg="add del mod">
          <ac:chgData name="Torhild F. Sisjord" userId="4f38666c-5170-40b6-b538-e0d81695a984" providerId="ADAL" clId="{8481127E-5AA2-438B-8D70-FB277088E037}" dt="2022-12-12T13:33:40.844" v="2992" actId="478"/>
          <ac:picMkLst>
            <pc:docMk/>
            <pc:sldMk cId="3513549781" sldId="1804"/>
            <ac:picMk id="4" creationId="{242C9863-BB50-4116-B345-49CCC01F36FF}"/>
          </ac:picMkLst>
        </pc:picChg>
        <pc:picChg chg="add del mod">
          <ac:chgData name="Torhild F. Sisjord" userId="4f38666c-5170-40b6-b538-e0d81695a984" providerId="ADAL" clId="{8481127E-5AA2-438B-8D70-FB277088E037}" dt="2023-01-19T07:21:00.182" v="4388" actId="478"/>
          <ac:picMkLst>
            <pc:docMk/>
            <pc:sldMk cId="3513549781" sldId="1804"/>
            <ac:picMk id="4" creationId="{31E24EE5-09F6-4113-BF01-D5015172E932}"/>
          </ac:picMkLst>
        </pc:picChg>
        <pc:picChg chg="add del mod">
          <ac:chgData name="Torhild F. Sisjord" userId="4f38666c-5170-40b6-b538-e0d81695a984" providerId="ADAL" clId="{8481127E-5AA2-438B-8D70-FB277088E037}" dt="2022-12-12T13:33:39.854" v="2991" actId="478"/>
          <ac:picMkLst>
            <pc:docMk/>
            <pc:sldMk cId="3513549781" sldId="1804"/>
            <ac:picMk id="6" creationId="{ADA3C40E-D93A-4BBD-8889-09AA7B8FE9A4}"/>
          </ac:picMkLst>
        </pc:picChg>
        <pc:picChg chg="add del">
          <ac:chgData name="Torhild F. Sisjord" userId="4f38666c-5170-40b6-b538-e0d81695a984" providerId="ADAL" clId="{8481127E-5AA2-438B-8D70-FB277088E037}" dt="2022-12-12T13:33:01.935" v="2990" actId="478"/>
          <ac:picMkLst>
            <pc:docMk/>
            <pc:sldMk cId="3513549781" sldId="1804"/>
            <ac:picMk id="7" creationId="{E475C289-0655-4895-B9CB-C10729DAA3D1}"/>
          </ac:picMkLst>
        </pc:picChg>
        <pc:picChg chg="mod">
          <ac:chgData name="Torhild F. Sisjord" userId="4f38666c-5170-40b6-b538-e0d81695a984" providerId="ADAL" clId="{8481127E-5AA2-438B-8D70-FB277088E037}" dt="2023-01-20T11:10:56.490" v="5627" actId="14100"/>
          <ac:picMkLst>
            <pc:docMk/>
            <pc:sldMk cId="3513549781" sldId="1804"/>
            <ac:picMk id="1026" creationId="{CA94E266-9E5F-45CC-830A-4EEB9A93196D}"/>
          </ac:picMkLst>
        </pc:picChg>
      </pc:sldChg>
      <pc:sldChg chg="modNotesTx">
        <pc:chgData name="Torhild F. Sisjord" userId="4f38666c-5170-40b6-b538-e0d81695a984" providerId="ADAL" clId="{8481127E-5AA2-438B-8D70-FB277088E037}" dt="2023-01-20T11:27:26.368" v="5642" actId="20577"/>
        <pc:sldMkLst>
          <pc:docMk/>
          <pc:sldMk cId="1311301832" sldId="1805"/>
        </pc:sldMkLst>
      </pc:sldChg>
      <pc:sldChg chg="modSp del mod modNotesTx">
        <pc:chgData name="Torhild F. Sisjord" userId="4f38666c-5170-40b6-b538-e0d81695a984" providerId="ADAL" clId="{8481127E-5AA2-438B-8D70-FB277088E037}" dt="2022-12-12T11:37:23.878" v="1910" actId="2696"/>
        <pc:sldMkLst>
          <pc:docMk/>
          <pc:sldMk cId="319172050" sldId="1806"/>
        </pc:sldMkLst>
        <pc:spChg chg="mod">
          <ac:chgData name="Torhild F. Sisjord" userId="4f38666c-5170-40b6-b538-e0d81695a984" providerId="ADAL" clId="{8481127E-5AA2-438B-8D70-FB277088E037}" dt="2022-12-12T11:27:09.501" v="1760" actId="20577"/>
          <ac:spMkLst>
            <pc:docMk/>
            <pc:sldMk cId="319172050" sldId="1806"/>
            <ac:spMk id="4" creationId="{FAC8E882-D150-4B3C-AB68-EA32AEC6E0AB}"/>
          </ac:spMkLst>
        </pc:spChg>
      </pc:sldChg>
      <pc:sldChg chg="addSp delSp modSp add mod modNotesTx">
        <pc:chgData name="Torhild F. Sisjord" userId="4f38666c-5170-40b6-b538-e0d81695a984" providerId="ADAL" clId="{8481127E-5AA2-438B-8D70-FB277088E037}" dt="2023-02-07T08:11:36.281" v="6665" actId="1076"/>
        <pc:sldMkLst>
          <pc:docMk/>
          <pc:sldMk cId="608228707" sldId="1807"/>
        </pc:sldMkLst>
        <pc:spChg chg="mod">
          <ac:chgData name="Torhild F. Sisjord" userId="4f38666c-5170-40b6-b538-e0d81695a984" providerId="ADAL" clId="{8481127E-5AA2-438B-8D70-FB277088E037}" dt="2023-02-07T08:08:34.188" v="6659" actId="1076"/>
          <ac:spMkLst>
            <pc:docMk/>
            <pc:sldMk cId="608228707" sldId="1807"/>
            <ac:spMk id="2" creationId="{C83B7283-CFF4-4903-A03B-C995E3728843}"/>
          </ac:spMkLst>
        </pc:spChg>
        <pc:spChg chg="add del mod">
          <ac:chgData name="Torhild F. Sisjord" userId="4f38666c-5170-40b6-b538-e0d81695a984" providerId="ADAL" clId="{8481127E-5AA2-438B-8D70-FB277088E037}" dt="2023-01-03T08:11:08.160" v="3025" actId="478"/>
          <ac:spMkLst>
            <pc:docMk/>
            <pc:sldMk cId="608228707" sldId="1807"/>
            <ac:spMk id="6" creationId="{6DEBFA1E-8CF1-4301-A098-7C2C7F798971}"/>
          </ac:spMkLst>
        </pc:spChg>
        <pc:spChg chg="del">
          <ac:chgData name="Torhild F. Sisjord" userId="4f38666c-5170-40b6-b538-e0d81695a984" providerId="ADAL" clId="{8481127E-5AA2-438B-8D70-FB277088E037}" dt="2023-01-03T08:10:49.193" v="3020" actId="478"/>
          <ac:spMkLst>
            <pc:docMk/>
            <pc:sldMk cId="608228707" sldId="1807"/>
            <ac:spMk id="8" creationId="{03C07CE6-A923-48E1-AA27-0AF02C25D155}"/>
          </ac:spMkLst>
        </pc:spChg>
        <pc:spChg chg="del">
          <ac:chgData name="Torhild F. Sisjord" userId="4f38666c-5170-40b6-b538-e0d81695a984" providerId="ADAL" clId="{8481127E-5AA2-438B-8D70-FB277088E037}" dt="2023-01-03T08:10:47.055" v="3018" actId="478"/>
          <ac:spMkLst>
            <pc:docMk/>
            <pc:sldMk cId="608228707" sldId="1807"/>
            <ac:spMk id="9" creationId="{D1337CFB-2080-430A-B538-A97093FB59B4}"/>
          </ac:spMkLst>
        </pc:spChg>
        <pc:spChg chg="del">
          <ac:chgData name="Torhild F. Sisjord" userId="4f38666c-5170-40b6-b538-e0d81695a984" providerId="ADAL" clId="{8481127E-5AA2-438B-8D70-FB277088E037}" dt="2023-01-03T08:10:48.265" v="3019" actId="478"/>
          <ac:spMkLst>
            <pc:docMk/>
            <pc:sldMk cId="608228707" sldId="1807"/>
            <ac:spMk id="10" creationId="{7F5F8584-7B5F-423C-8870-77C4C31FBAE3}"/>
          </ac:spMkLst>
        </pc:spChg>
        <pc:picChg chg="add mod">
          <ac:chgData name="Torhild F. Sisjord" userId="4f38666c-5170-40b6-b538-e0d81695a984" providerId="ADAL" clId="{8481127E-5AA2-438B-8D70-FB277088E037}" dt="2023-01-03T08:11:16.655" v="3028" actId="1076"/>
          <ac:picMkLst>
            <pc:docMk/>
            <pc:sldMk cId="608228707" sldId="1807"/>
            <ac:picMk id="3" creationId="{B8A46F50-CE25-4D68-A311-7A2AFAE1B31D}"/>
          </ac:picMkLst>
        </pc:picChg>
        <pc:picChg chg="add mod">
          <ac:chgData name="Torhild F. Sisjord" userId="4f38666c-5170-40b6-b538-e0d81695a984" providerId="ADAL" clId="{8481127E-5AA2-438B-8D70-FB277088E037}" dt="2023-02-07T08:11:36.281" v="6665" actId="1076"/>
          <ac:picMkLst>
            <pc:docMk/>
            <pc:sldMk cId="608228707" sldId="1807"/>
            <ac:picMk id="4" creationId="{2700D084-1CF5-4DC6-99AA-8B76ED0E3EF2}"/>
          </ac:picMkLst>
        </pc:picChg>
        <pc:picChg chg="del">
          <ac:chgData name="Torhild F. Sisjord" userId="4f38666c-5170-40b6-b538-e0d81695a984" providerId="ADAL" clId="{8481127E-5AA2-438B-8D70-FB277088E037}" dt="2023-01-03T08:11:05.440" v="3024" actId="478"/>
          <ac:picMkLst>
            <pc:docMk/>
            <pc:sldMk cId="608228707" sldId="1807"/>
            <ac:picMk id="5" creationId="{EDDBE8AD-8C02-4377-87CD-09B840766195}"/>
          </ac:picMkLst>
        </pc:picChg>
      </pc:sldChg>
      <pc:sldChg chg="addSp delSp modSp add mod ord modAnim modNotesTx">
        <pc:chgData name="Torhild F. Sisjord" userId="4f38666c-5170-40b6-b538-e0d81695a984" providerId="ADAL" clId="{8481127E-5AA2-438B-8D70-FB277088E037}" dt="2023-01-26T12:09:25.378" v="6445" actId="20577"/>
        <pc:sldMkLst>
          <pc:docMk/>
          <pc:sldMk cId="95462643" sldId="1808"/>
        </pc:sldMkLst>
        <pc:spChg chg="mod">
          <ac:chgData name="Torhild F. Sisjord" userId="4f38666c-5170-40b6-b538-e0d81695a984" providerId="ADAL" clId="{8481127E-5AA2-438B-8D70-FB277088E037}" dt="2022-12-12T13:15:51.277" v="2945" actId="20577"/>
          <ac:spMkLst>
            <pc:docMk/>
            <pc:sldMk cId="95462643" sldId="1808"/>
            <ac:spMk id="2" creationId="{E37392C3-BD5C-4815-9213-5709B51C0124}"/>
          </ac:spMkLst>
        </pc:spChg>
        <pc:spChg chg="add del mod">
          <ac:chgData name="Torhild F. Sisjord" userId="4f38666c-5170-40b6-b538-e0d81695a984" providerId="ADAL" clId="{8481127E-5AA2-438B-8D70-FB277088E037}" dt="2022-12-12T12:42:57.301" v="2778"/>
          <ac:spMkLst>
            <pc:docMk/>
            <pc:sldMk cId="95462643" sldId="1808"/>
            <ac:spMk id="5" creationId="{ED8017AF-C2FB-451C-8717-36D67545ACE0}"/>
          </ac:spMkLst>
        </pc:spChg>
        <pc:spChg chg="mod">
          <ac:chgData name="Torhild F. Sisjord" userId="4f38666c-5170-40b6-b538-e0d81695a984" providerId="ADAL" clId="{8481127E-5AA2-438B-8D70-FB277088E037}" dt="2022-12-12T12:48:16.663" v="2928" actId="20577"/>
          <ac:spMkLst>
            <pc:docMk/>
            <pc:sldMk cId="95462643" sldId="1808"/>
            <ac:spMk id="8" creationId="{DDA12290-F29D-4677-B016-BAC53D8640F0}"/>
          </ac:spMkLst>
        </pc:spChg>
        <pc:spChg chg="mod">
          <ac:chgData name="Torhild F. Sisjord" userId="4f38666c-5170-40b6-b538-e0d81695a984" providerId="ADAL" clId="{8481127E-5AA2-438B-8D70-FB277088E037}" dt="2023-01-24T17:30:00.305" v="5849" actId="1076"/>
          <ac:spMkLst>
            <pc:docMk/>
            <pc:sldMk cId="95462643" sldId="1808"/>
            <ac:spMk id="10" creationId="{CAFA5570-CAB0-4D07-AD15-B21EE34BCEE6}"/>
          </ac:spMkLst>
        </pc:spChg>
        <pc:spChg chg="add mod">
          <ac:chgData name="Torhild F. Sisjord" userId="4f38666c-5170-40b6-b538-e0d81695a984" providerId="ADAL" clId="{8481127E-5AA2-438B-8D70-FB277088E037}" dt="2023-01-24T17:37:05.131" v="5857" actId="14100"/>
          <ac:spMkLst>
            <pc:docMk/>
            <pc:sldMk cId="95462643" sldId="1808"/>
            <ac:spMk id="11" creationId="{D42D8981-D568-405A-85F7-B05F4D93AB80}"/>
          </ac:spMkLst>
        </pc:spChg>
        <pc:picChg chg="mod">
          <ac:chgData name="Torhild F. Sisjord" userId="4f38666c-5170-40b6-b538-e0d81695a984" providerId="ADAL" clId="{8481127E-5AA2-438B-8D70-FB277088E037}" dt="2022-12-12T12:46:23.955" v="2886" actId="1076"/>
          <ac:picMkLst>
            <pc:docMk/>
            <pc:sldMk cId="95462643" sldId="1808"/>
            <ac:picMk id="3" creationId="{AD2FD5C6-2E0E-4D53-B6FC-5AE27696981C}"/>
          </ac:picMkLst>
        </pc:picChg>
        <pc:picChg chg="mod">
          <ac:chgData name="Torhild F. Sisjord" userId="4f38666c-5170-40b6-b538-e0d81695a984" providerId="ADAL" clId="{8481127E-5AA2-438B-8D70-FB277088E037}" dt="2023-01-03T08:16:18.016" v="3079" actId="1076"/>
          <ac:picMkLst>
            <pc:docMk/>
            <pc:sldMk cId="95462643" sldId="1808"/>
            <ac:picMk id="4" creationId="{D6467A2D-CF0A-4206-A420-2C04FB65891C}"/>
          </ac:picMkLst>
        </pc:picChg>
      </pc:sldChg>
      <pc:sldChg chg="modSp add mod modShow modNotesTx">
        <pc:chgData name="Torhild F. Sisjord" userId="4f38666c-5170-40b6-b538-e0d81695a984" providerId="ADAL" clId="{8481127E-5AA2-438B-8D70-FB277088E037}" dt="2022-12-12T13:15:22.518" v="2941" actId="729"/>
        <pc:sldMkLst>
          <pc:docMk/>
          <pc:sldMk cId="459552741" sldId="1809"/>
        </pc:sldMkLst>
        <pc:picChg chg="mod">
          <ac:chgData name="Torhild F. Sisjord" userId="4f38666c-5170-40b6-b538-e0d81695a984" providerId="ADAL" clId="{8481127E-5AA2-438B-8D70-FB277088E037}" dt="2022-12-12T07:18:00.343" v="38" actId="14861"/>
          <ac:picMkLst>
            <pc:docMk/>
            <pc:sldMk cId="459552741" sldId="1809"/>
            <ac:picMk id="5" creationId="{21E12475-262F-4C53-92C9-8D53C8D06CDF}"/>
          </ac:picMkLst>
        </pc:picChg>
      </pc:sldChg>
      <pc:sldChg chg="delSp modSp add mod modNotesTx">
        <pc:chgData name="Torhild F. Sisjord" userId="4f38666c-5170-40b6-b538-e0d81695a984" providerId="ADAL" clId="{8481127E-5AA2-438B-8D70-FB277088E037}" dt="2023-01-26T12:10:30.938" v="6453" actId="6549"/>
        <pc:sldMkLst>
          <pc:docMk/>
          <pc:sldMk cId="1559825973" sldId="1810"/>
        </pc:sldMkLst>
        <pc:picChg chg="mod">
          <ac:chgData name="Torhild F. Sisjord" userId="4f38666c-5170-40b6-b538-e0d81695a984" providerId="ADAL" clId="{8481127E-5AA2-438B-8D70-FB277088E037}" dt="2022-12-12T07:18:43.689" v="60" actId="1076"/>
          <ac:picMkLst>
            <pc:docMk/>
            <pc:sldMk cId="1559825973" sldId="1810"/>
            <ac:picMk id="5" creationId="{880F3B1D-5B44-4A18-AAA0-DE82DDD919A5}"/>
          </ac:picMkLst>
        </pc:picChg>
        <pc:picChg chg="mod">
          <ac:chgData name="Torhild F. Sisjord" userId="4f38666c-5170-40b6-b538-e0d81695a984" providerId="ADAL" clId="{8481127E-5AA2-438B-8D70-FB277088E037}" dt="2022-12-12T07:19:49.015" v="77" actId="1076"/>
          <ac:picMkLst>
            <pc:docMk/>
            <pc:sldMk cId="1559825973" sldId="1810"/>
            <ac:picMk id="7" creationId="{E9DD472F-B947-4390-BB2E-798E02EFA819}"/>
          </ac:picMkLst>
        </pc:picChg>
        <pc:picChg chg="del mod">
          <ac:chgData name="Torhild F. Sisjord" userId="4f38666c-5170-40b6-b538-e0d81695a984" providerId="ADAL" clId="{8481127E-5AA2-438B-8D70-FB277088E037}" dt="2022-12-12T07:19:39.213" v="73" actId="21"/>
          <ac:picMkLst>
            <pc:docMk/>
            <pc:sldMk cId="1559825973" sldId="1810"/>
            <ac:picMk id="8" creationId="{3E0E96BB-8460-4813-98F3-AD6A94A12ED7}"/>
          </ac:picMkLst>
        </pc:picChg>
        <pc:picChg chg="mod">
          <ac:chgData name="Torhild F. Sisjord" userId="4f38666c-5170-40b6-b538-e0d81695a984" providerId="ADAL" clId="{8481127E-5AA2-438B-8D70-FB277088E037}" dt="2022-12-12T07:19:41.831" v="74" actId="1076"/>
          <ac:picMkLst>
            <pc:docMk/>
            <pc:sldMk cId="1559825973" sldId="1810"/>
            <ac:picMk id="9" creationId="{5A2EFBFB-88DB-4CE6-91DC-0E88A6E5C145}"/>
          </ac:picMkLst>
        </pc:picChg>
      </pc:sldChg>
      <pc:sldChg chg="addSp delSp modSp add mod modNotesTx">
        <pc:chgData name="Torhild F. Sisjord" userId="4f38666c-5170-40b6-b538-e0d81695a984" providerId="ADAL" clId="{8481127E-5AA2-438B-8D70-FB277088E037}" dt="2023-01-26T12:11:18.381" v="6456"/>
        <pc:sldMkLst>
          <pc:docMk/>
          <pc:sldMk cId="3466739835" sldId="1811"/>
        </pc:sldMkLst>
        <pc:spChg chg="mod">
          <ac:chgData name="Torhild F. Sisjord" userId="4f38666c-5170-40b6-b538-e0d81695a984" providerId="ADAL" clId="{8481127E-5AA2-438B-8D70-FB277088E037}" dt="2023-01-03T08:24:47.452" v="3400" actId="14100"/>
          <ac:spMkLst>
            <pc:docMk/>
            <pc:sldMk cId="3466739835" sldId="1811"/>
            <ac:spMk id="2" creationId="{088CDF23-0AD2-4EFA-A82A-3E989EBB3A15}"/>
          </ac:spMkLst>
        </pc:spChg>
        <pc:spChg chg="add del mod">
          <ac:chgData name="Torhild F. Sisjord" userId="4f38666c-5170-40b6-b538-e0d81695a984" providerId="ADAL" clId="{8481127E-5AA2-438B-8D70-FB277088E037}" dt="2023-01-03T08:19:44.014" v="3151" actId="478"/>
          <ac:spMkLst>
            <pc:docMk/>
            <pc:sldMk cId="3466739835" sldId="1811"/>
            <ac:spMk id="3" creationId="{CE034E6F-968E-46A6-B7E2-B519E9502212}"/>
          </ac:spMkLst>
        </pc:spChg>
        <pc:spChg chg="add mod">
          <ac:chgData name="Torhild F. Sisjord" userId="4f38666c-5170-40b6-b538-e0d81695a984" providerId="ADAL" clId="{8481127E-5AA2-438B-8D70-FB277088E037}" dt="2023-01-19T08:19:06.741" v="4705" actId="14100"/>
          <ac:spMkLst>
            <pc:docMk/>
            <pc:sldMk cId="3466739835" sldId="1811"/>
            <ac:spMk id="4" creationId="{F91808B3-D95A-45C9-B006-4C8ED2956182}"/>
          </ac:spMkLst>
        </pc:spChg>
        <pc:spChg chg="mod">
          <ac:chgData name="Torhild F. Sisjord" userId="4f38666c-5170-40b6-b538-e0d81695a984" providerId="ADAL" clId="{8481127E-5AA2-438B-8D70-FB277088E037}" dt="2022-12-12T12:39:02.471" v="2753" actId="20577"/>
          <ac:spMkLst>
            <pc:docMk/>
            <pc:sldMk cId="3466739835" sldId="1811"/>
            <ac:spMk id="5" creationId="{1AB20E94-B1A1-4FD9-9FA7-0A5AFFEE3DCB}"/>
          </ac:spMkLst>
        </pc:spChg>
        <pc:picChg chg="del mod">
          <ac:chgData name="Torhild F. Sisjord" userId="4f38666c-5170-40b6-b538-e0d81695a984" providerId="ADAL" clId="{8481127E-5AA2-438B-8D70-FB277088E037}" dt="2022-12-12T12:37:33.599" v="2735" actId="21"/>
          <ac:picMkLst>
            <pc:docMk/>
            <pc:sldMk cId="3466739835" sldId="1811"/>
            <ac:picMk id="3" creationId="{839BA0A4-8CD6-4130-9333-CD096B04EB55}"/>
          </ac:picMkLst>
        </pc:picChg>
        <pc:picChg chg="add del mod">
          <ac:chgData name="Torhild F. Sisjord" userId="4f38666c-5170-40b6-b538-e0d81695a984" providerId="ADAL" clId="{8481127E-5AA2-438B-8D70-FB277088E037}" dt="2023-01-19T08:19:09.813" v="4708"/>
          <ac:picMkLst>
            <pc:docMk/>
            <pc:sldMk cId="3466739835" sldId="1811"/>
            <ac:picMk id="3" creationId="{A0DBB2E1-BFFC-4B56-AEC3-429A6A2FFE68}"/>
          </ac:picMkLst>
        </pc:picChg>
        <pc:picChg chg="add del mod">
          <ac:chgData name="Torhild F. Sisjord" userId="4f38666c-5170-40b6-b538-e0d81695a984" providerId="ADAL" clId="{8481127E-5AA2-438B-8D70-FB277088E037}" dt="2022-12-12T12:40:19.447" v="2766" actId="478"/>
          <ac:picMkLst>
            <pc:docMk/>
            <pc:sldMk cId="3466739835" sldId="1811"/>
            <ac:picMk id="4" creationId="{4138C7CC-0B06-49C2-A442-06ED0E1E56CD}"/>
          </ac:picMkLst>
        </pc:picChg>
        <pc:picChg chg="del mod">
          <ac:chgData name="Torhild F. Sisjord" userId="4f38666c-5170-40b6-b538-e0d81695a984" providerId="ADAL" clId="{8481127E-5AA2-438B-8D70-FB277088E037}" dt="2022-12-12T12:37:23.001" v="2733" actId="21"/>
          <ac:picMkLst>
            <pc:docMk/>
            <pc:sldMk cId="3466739835" sldId="1811"/>
            <ac:picMk id="6" creationId="{5463B3BA-5BA1-4DEF-BE4D-FDAD65317A1B}"/>
          </ac:picMkLst>
        </pc:picChg>
        <pc:picChg chg="add del mod">
          <ac:chgData name="Torhild F. Sisjord" userId="4f38666c-5170-40b6-b538-e0d81695a984" providerId="ADAL" clId="{8481127E-5AA2-438B-8D70-FB277088E037}" dt="2023-01-19T08:19:12.162" v="4710" actId="478"/>
          <ac:picMkLst>
            <pc:docMk/>
            <pc:sldMk cId="3466739835" sldId="1811"/>
            <ac:picMk id="8" creationId="{E1CB04D0-081E-429F-BEFE-58734612157C}"/>
          </ac:picMkLst>
        </pc:picChg>
        <pc:picChg chg="add del mod ord">
          <ac:chgData name="Torhild F. Sisjord" userId="4f38666c-5170-40b6-b538-e0d81695a984" providerId="ADAL" clId="{8481127E-5AA2-438B-8D70-FB277088E037}" dt="2023-01-03T08:22:58.860" v="3380" actId="21"/>
          <ac:picMkLst>
            <pc:docMk/>
            <pc:sldMk cId="3466739835" sldId="1811"/>
            <ac:picMk id="9" creationId="{50952B80-C545-4AD0-8832-6650CFEEA523}"/>
          </ac:picMkLst>
        </pc:picChg>
        <pc:picChg chg="add del mod">
          <ac:chgData name="Torhild F. Sisjord" userId="4f38666c-5170-40b6-b538-e0d81695a984" providerId="ADAL" clId="{8481127E-5AA2-438B-8D70-FB277088E037}" dt="2023-01-03T08:23:45.023" v="3386" actId="478"/>
          <ac:picMkLst>
            <pc:docMk/>
            <pc:sldMk cId="3466739835" sldId="1811"/>
            <ac:picMk id="10" creationId="{693E0CBD-1BA0-4C99-B6C2-3767DC96D123}"/>
          </ac:picMkLst>
        </pc:picChg>
      </pc:sldChg>
      <pc:sldChg chg="addSp modSp add mod modShow modNotesTx">
        <pc:chgData name="Torhild F. Sisjord" userId="4f38666c-5170-40b6-b538-e0d81695a984" providerId="ADAL" clId="{8481127E-5AA2-438B-8D70-FB277088E037}" dt="2022-12-12T12:41:59.844" v="2774" actId="729"/>
        <pc:sldMkLst>
          <pc:docMk/>
          <pc:sldMk cId="1855865537" sldId="1812"/>
        </pc:sldMkLst>
        <pc:spChg chg="mod">
          <ac:chgData name="Torhild F. Sisjord" userId="4f38666c-5170-40b6-b538-e0d81695a984" providerId="ADAL" clId="{8481127E-5AA2-438B-8D70-FB277088E037}" dt="2022-12-12T12:40:09.860" v="2765" actId="20577"/>
          <ac:spMkLst>
            <pc:docMk/>
            <pc:sldMk cId="1855865537" sldId="1812"/>
            <ac:spMk id="3" creationId="{BD9FC1DD-50B5-4AE6-B6C3-383906098AAB}"/>
          </ac:spMkLst>
        </pc:spChg>
        <pc:picChg chg="mod">
          <ac:chgData name="Torhild F. Sisjord" userId="4f38666c-5170-40b6-b538-e0d81695a984" providerId="ADAL" clId="{8481127E-5AA2-438B-8D70-FB277088E037}" dt="2022-12-12T07:20:55.829" v="94" actId="14861"/>
          <ac:picMkLst>
            <pc:docMk/>
            <pc:sldMk cId="1855865537" sldId="1812"/>
            <ac:picMk id="5" creationId="{96D74B12-9845-436F-97CD-2B9D4ECE86C6}"/>
          </ac:picMkLst>
        </pc:picChg>
        <pc:picChg chg="add mod">
          <ac:chgData name="Torhild F. Sisjord" userId="4f38666c-5170-40b6-b538-e0d81695a984" providerId="ADAL" clId="{8481127E-5AA2-438B-8D70-FB277088E037}" dt="2022-12-12T12:40:06.266" v="2761" actId="1076"/>
          <ac:picMkLst>
            <pc:docMk/>
            <pc:sldMk cId="1855865537" sldId="1812"/>
            <ac:picMk id="7" creationId="{8137EF50-9174-4F84-83F5-FF5C4C958A5F}"/>
          </ac:picMkLst>
        </pc:picChg>
      </pc:sldChg>
      <pc:sldChg chg="addSp delSp modSp add mod ord modNotesTx">
        <pc:chgData name="Torhild F. Sisjord" userId="4f38666c-5170-40b6-b538-e0d81695a984" providerId="ADAL" clId="{8481127E-5AA2-438B-8D70-FB277088E037}" dt="2023-01-26T12:29:14.793" v="6492" actId="20577"/>
        <pc:sldMkLst>
          <pc:docMk/>
          <pc:sldMk cId="228326352" sldId="1813"/>
        </pc:sldMkLst>
        <pc:spChg chg="mod">
          <ac:chgData name="Torhild F. Sisjord" userId="4f38666c-5170-40b6-b538-e0d81695a984" providerId="ADAL" clId="{8481127E-5AA2-438B-8D70-FB277088E037}" dt="2022-12-12T07:21:26.307" v="100" actId="1076"/>
          <ac:spMkLst>
            <pc:docMk/>
            <pc:sldMk cId="228326352" sldId="1813"/>
            <ac:spMk id="2" creationId="{AECB3512-AD0C-4E08-832D-67CE9637CBD1}"/>
          </ac:spMkLst>
        </pc:spChg>
        <pc:spChg chg="mod">
          <ac:chgData name="Torhild F. Sisjord" userId="4f38666c-5170-40b6-b538-e0d81695a984" providerId="ADAL" clId="{8481127E-5AA2-438B-8D70-FB277088E037}" dt="2022-12-12T07:21:44.419" v="105" actId="1076"/>
          <ac:spMkLst>
            <pc:docMk/>
            <pc:sldMk cId="228326352" sldId="1813"/>
            <ac:spMk id="4" creationId="{C6637F42-39CD-48E3-8EFD-FB049D57F94D}"/>
          </ac:spMkLst>
        </pc:spChg>
        <pc:spChg chg="add del mod">
          <ac:chgData name="Torhild F. Sisjord" userId="4f38666c-5170-40b6-b538-e0d81695a984" providerId="ADAL" clId="{8481127E-5AA2-438B-8D70-FB277088E037}" dt="2023-01-09T11:58:13.165" v="3857" actId="931"/>
          <ac:spMkLst>
            <pc:docMk/>
            <pc:sldMk cId="228326352" sldId="1813"/>
            <ac:spMk id="6" creationId="{06FD9B81-8CC5-4FC8-957F-60D5B88634BF}"/>
          </ac:spMkLst>
        </pc:spChg>
        <pc:spChg chg="add del mod">
          <ac:chgData name="Torhild F. Sisjord" userId="4f38666c-5170-40b6-b538-e0d81695a984" providerId="ADAL" clId="{8481127E-5AA2-438B-8D70-FB277088E037}" dt="2023-01-10T12:29:30.263" v="4300" actId="478"/>
          <ac:spMkLst>
            <pc:docMk/>
            <pc:sldMk cId="228326352" sldId="1813"/>
            <ac:spMk id="7" creationId="{952C0F11-A526-4492-A04D-8EF934010000}"/>
          </ac:spMkLst>
        </pc:spChg>
        <pc:spChg chg="add del mod">
          <ac:chgData name="Torhild F. Sisjord" userId="4f38666c-5170-40b6-b538-e0d81695a984" providerId="ADAL" clId="{8481127E-5AA2-438B-8D70-FB277088E037}" dt="2023-01-09T12:11:10.116" v="3870" actId="931"/>
          <ac:spMkLst>
            <pc:docMk/>
            <pc:sldMk cId="228326352" sldId="1813"/>
            <ac:spMk id="12" creationId="{B3B6EA08-87CB-4FC7-9D8D-856F8AD2E003}"/>
          </ac:spMkLst>
        </pc:spChg>
        <pc:spChg chg="add del mod">
          <ac:chgData name="Torhild F. Sisjord" userId="4f38666c-5170-40b6-b538-e0d81695a984" providerId="ADAL" clId="{8481127E-5AA2-438B-8D70-FB277088E037}" dt="2023-01-09T12:12:08.766" v="3879" actId="478"/>
          <ac:spMkLst>
            <pc:docMk/>
            <pc:sldMk cId="228326352" sldId="1813"/>
            <ac:spMk id="17" creationId="{EDCC4D8D-BEBF-4097-8D81-20FC0072ED6C}"/>
          </ac:spMkLst>
        </pc:spChg>
        <pc:picChg chg="del mod">
          <ac:chgData name="Torhild F. Sisjord" userId="4f38666c-5170-40b6-b538-e0d81695a984" providerId="ADAL" clId="{8481127E-5AA2-438B-8D70-FB277088E037}" dt="2023-01-09T11:57:16.535" v="3851" actId="478"/>
          <ac:picMkLst>
            <pc:docMk/>
            <pc:sldMk cId="228326352" sldId="1813"/>
            <ac:picMk id="5" creationId="{24C4A91E-BC3B-42D9-B59C-67C257216934}"/>
          </ac:picMkLst>
        </pc:picChg>
        <pc:picChg chg="add mod">
          <ac:chgData name="Torhild F. Sisjord" userId="4f38666c-5170-40b6-b538-e0d81695a984" providerId="ADAL" clId="{8481127E-5AA2-438B-8D70-FB277088E037}" dt="2023-01-10T12:29:25.446" v="4299" actId="1076"/>
          <ac:picMkLst>
            <pc:docMk/>
            <pc:sldMk cId="228326352" sldId="1813"/>
            <ac:picMk id="5" creationId="{48E945B7-3196-456E-B743-01087289D1D9}"/>
          </ac:picMkLst>
        </pc:picChg>
        <pc:picChg chg="add del mod">
          <ac:chgData name="Torhild F. Sisjord" userId="4f38666c-5170-40b6-b538-e0d81695a984" providerId="ADAL" clId="{8481127E-5AA2-438B-8D70-FB277088E037}" dt="2023-01-19T07:46:47.562" v="4592" actId="478"/>
          <ac:picMkLst>
            <pc:docMk/>
            <pc:sldMk cId="228326352" sldId="1813"/>
            <ac:picMk id="6" creationId="{86B4C1E5-BF31-430F-B379-8F1A28342EAB}"/>
          </ac:picMkLst>
        </pc:picChg>
        <pc:picChg chg="add del mod">
          <ac:chgData name="Torhild F. Sisjord" userId="4f38666c-5170-40b6-b538-e0d81695a984" providerId="ADAL" clId="{8481127E-5AA2-438B-8D70-FB277088E037}" dt="2023-01-09T11:57:54.461" v="3856" actId="931"/>
          <ac:picMkLst>
            <pc:docMk/>
            <pc:sldMk cId="228326352" sldId="1813"/>
            <ac:picMk id="8" creationId="{F2DC2EA3-0D7B-4961-B8B1-BEBB0C121337}"/>
          </ac:picMkLst>
        </pc:picChg>
        <pc:picChg chg="add del mod">
          <ac:chgData name="Torhild F. Sisjord" userId="4f38666c-5170-40b6-b538-e0d81695a984" providerId="ADAL" clId="{8481127E-5AA2-438B-8D70-FB277088E037}" dt="2023-01-09T11:59:51.460" v="3863" actId="21"/>
          <ac:picMkLst>
            <pc:docMk/>
            <pc:sldMk cId="228326352" sldId="1813"/>
            <ac:picMk id="10" creationId="{6FE3B00C-BF09-4092-98C2-37490B26DF62}"/>
          </ac:picMkLst>
        </pc:picChg>
        <pc:picChg chg="add del mod">
          <ac:chgData name="Torhild F. Sisjord" userId="4f38666c-5170-40b6-b538-e0d81695a984" providerId="ADAL" clId="{8481127E-5AA2-438B-8D70-FB277088E037}" dt="2023-01-10T12:29:04.379" v="4292" actId="478"/>
          <ac:picMkLst>
            <pc:docMk/>
            <pc:sldMk cId="228326352" sldId="1813"/>
            <ac:picMk id="14" creationId="{1FC90AC5-C7A0-4FC7-9711-92A8EDB94C6B}"/>
          </ac:picMkLst>
        </pc:picChg>
        <pc:picChg chg="add del mod">
          <ac:chgData name="Torhild F. Sisjord" userId="4f38666c-5170-40b6-b538-e0d81695a984" providerId="ADAL" clId="{8481127E-5AA2-438B-8D70-FB277088E037}" dt="2023-01-09T12:43:24.607" v="4175" actId="478"/>
          <ac:picMkLst>
            <pc:docMk/>
            <pc:sldMk cId="228326352" sldId="1813"/>
            <ac:picMk id="19" creationId="{96192C77-3008-4EE5-90DE-F84455C25AA2}"/>
          </ac:picMkLst>
        </pc:picChg>
        <pc:picChg chg="add del mod">
          <ac:chgData name="Torhild F. Sisjord" userId="4f38666c-5170-40b6-b538-e0d81695a984" providerId="ADAL" clId="{8481127E-5AA2-438B-8D70-FB277088E037}" dt="2023-01-09T12:43:23.739" v="4174" actId="478"/>
          <ac:picMkLst>
            <pc:docMk/>
            <pc:sldMk cId="228326352" sldId="1813"/>
            <ac:picMk id="20" creationId="{EAC03EBE-B966-42D0-BE2B-486F70BE9A4E}"/>
          </ac:picMkLst>
        </pc:picChg>
        <pc:cxnChg chg="add del mod">
          <ac:chgData name="Torhild F. Sisjord" userId="4f38666c-5170-40b6-b538-e0d81695a984" providerId="ADAL" clId="{8481127E-5AA2-438B-8D70-FB277088E037}" dt="2023-01-09T12:11:38.392" v="3876" actId="478"/>
          <ac:cxnSpMkLst>
            <pc:docMk/>
            <pc:sldMk cId="228326352" sldId="1813"/>
            <ac:cxnSpMk id="16" creationId="{7250DD6A-C4C4-42B8-8D26-6CC4E25B6025}"/>
          </ac:cxnSpMkLst>
        </pc:cxnChg>
      </pc:sldChg>
      <pc:sldChg chg="modSp add mod modShow modNotesTx">
        <pc:chgData name="Torhild F. Sisjord" userId="4f38666c-5170-40b6-b538-e0d81695a984" providerId="ADAL" clId="{8481127E-5AA2-438B-8D70-FB277088E037}" dt="2022-12-12T07:30:48.416" v="647" actId="729"/>
        <pc:sldMkLst>
          <pc:docMk/>
          <pc:sldMk cId="2910492487" sldId="1814"/>
        </pc:sldMkLst>
        <pc:spChg chg="mod">
          <ac:chgData name="Torhild F. Sisjord" userId="4f38666c-5170-40b6-b538-e0d81695a984" providerId="ADAL" clId="{8481127E-5AA2-438B-8D70-FB277088E037}" dt="2022-12-12T07:26:07.518" v="515" actId="20577"/>
          <ac:spMkLst>
            <pc:docMk/>
            <pc:sldMk cId="2910492487" sldId="1814"/>
            <ac:spMk id="3" creationId="{BDD7FECB-927E-4480-A273-E2702DE94456}"/>
          </ac:spMkLst>
        </pc:spChg>
        <pc:picChg chg="mod">
          <ac:chgData name="Torhild F. Sisjord" userId="4f38666c-5170-40b6-b538-e0d81695a984" providerId="ADAL" clId="{8481127E-5AA2-438B-8D70-FB277088E037}" dt="2022-12-12T07:26:10.150" v="516" actId="1076"/>
          <ac:picMkLst>
            <pc:docMk/>
            <pc:sldMk cId="2910492487" sldId="1814"/>
            <ac:picMk id="6" creationId="{A42F7372-8B5B-4505-B3B5-71D8E30E7BF1}"/>
          </ac:picMkLst>
        </pc:picChg>
        <pc:picChg chg="mod">
          <ac:chgData name="Torhild F. Sisjord" userId="4f38666c-5170-40b6-b538-e0d81695a984" providerId="ADAL" clId="{8481127E-5AA2-438B-8D70-FB277088E037}" dt="2022-12-12T07:26:12.583" v="517" actId="1076"/>
          <ac:picMkLst>
            <pc:docMk/>
            <pc:sldMk cId="2910492487" sldId="1814"/>
            <ac:picMk id="8" creationId="{EA654477-21D6-4B34-896E-14EF053184CD}"/>
          </ac:picMkLst>
        </pc:picChg>
      </pc:sldChg>
      <pc:sldChg chg="add mod ord modShow">
        <pc:chgData name="Torhild F. Sisjord" userId="4f38666c-5170-40b6-b538-e0d81695a984" providerId="ADAL" clId="{8481127E-5AA2-438B-8D70-FB277088E037}" dt="2022-12-12T11:07:06.607" v="1724" actId="729"/>
        <pc:sldMkLst>
          <pc:docMk/>
          <pc:sldMk cId="2642798138" sldId="1815"/>
        </pc:sldMkLst>
      </pc:sldChg>
      <pc:sldChg chg="modSp add ord modNotesTx">
        <pc:chgData name="Torhild F. Sisjord" userId="4f38666c-5170-40b6-b538-e0d81695a984" providerId="ADAL" clId="{8481127E-5AA2-438B-8D70-FB277088E037}" dt="2023-02-07T09:17:48.594" v="6669" actId="6549"/>
        <pc:sldMkLst>
          <pc:docMk/>
          <pc:sldMk cId="1729397042" sldId="1816"/>
        </pc:sldMkLst>
        <pc:spChg chg="mod">
          <ac:chgData name="Torhild F. Sisjord" userId="4f38666c-5170-40b6-b538-e0d81695a984" providerId="ADAL" clId="{8481127E-5AA2-438B-8D70-FB277088E037}" dt="2022-12-12T07:31:06.083" v="648" actId="20577"/>
          <ac:spMkLst>
            <pc:docMk/>
            <pc:sldMk cId="1729397042" sldId="1816"/>
            <ac:spMk id="6" creationId="{0712555F-8305-4498-B8D8-31A528C31B8C}"/>
          </ac:spMkLst>
        </pc:spChg>
      </pc:sldChg>
      <pc:sldChg chg="addSp delSp modSp add mod delAnim modAnim modNotesTx">
        <pc:chgData name="Torhild F. Sisjord" userId="4f38666c-5170-40b6-b538-e0d81695a984" providerId="ADAL" clId="{8481127E-5AA2-438B-8D70-FB277088E037}" dt="2023-02-07T09:57:28.141" v="6697" actId="478"/>
        <pc:sldMkLst>
          <pc:docMk/>
          <pc:sldMk cId="390448892" sldId="1817"/>
        </pc:sldMkLst>
        <pc:spChg chg="mod">
          <ac:chgData name="Torhild F. Sisjord" userId="4f38666c-5170-40b6-b538-e0d81695a984" providerId="ADAL" clId="{8481127E-5AA2-438B-8D70-FB277088E037}" dt="2023-01-03T08:35:33.689" v="3697" actId="20577"/>
          <ac:spMkLst>
            <pc:docMk/>
            <pc:sldMk cId="390448892" sldId="1817"/>
            <ac:spMk id="3" creationId="{AC849AD1-99D7-4757-8C43-B74E1311E9F0}"/>
          </ac:spMkLst>
        </pc:spChg>
        <pc:spChg chg="mod">
          <ac:chgData name="Torhild F. Sisjord" userId="4f38666c-5170-40b6-b538-e0d81695a984" providerId="ADAL" clId="{8481127E-5AA2-438B-8D70-FB277088E037}" dt="2022-12-12T07:31:44.848" v="651" actId="1076"/>
          <ac:spMkLst>
            <pc:docMk/>
            <pc:sldMk cId="390448892" sldId="1817"/>
            <ac:spMk id="5" creationId="{CAA62F7B-4722-4118-BF96-5441461B0EA8}"/>
          </ac:spMkLst>
        </pc:spChg>
        <pc:spChg chg="mod">
          <ac:chgData name="Torhild F. Sisjord" userId="4f38666c-5170-40b6-b538-e0d81695a984" providerId="ADAL" clId="{8481127E-5AA2-438B-8D70-FB277088E037}" dt="2022-12-12T07:31:49.085" v="652" actId="1076"/>
          <ac:spMkLst>
            <pc:docMk/>
            <pc:sldMk cId="390448892" sldId="1817"/>
            <ac:spMk id="8" creationId="{10C7B287-94FE-4099-9BB7-2F858D41FB67}"/>
          </ac:spMkLst>
        </pc:spChg>
        <pc:spChg chg="add del">
          <ac:chgData name="Torhild F. Sisjord" userId="4f38666c-5170-40b6-b538-e0d81695a984" providerId="ADAL" clId="{8481127E-5AA2-438B-8D70-FB277088E037}" dt="2023-02-07T09:57:28.141" v="6697" actId="478"/>
          <ac:spMkLst>
            <pc:docMk/>
            <pc:sldMk cId="390448892" sldId="1817"/>
            <ac:spMk id="9" creationId="{DBF7029C-5470-4EF0-A42D-146B11CE36DB}"/>
          </ac:spMkLst>
        </pc:spChg>
        <pc:picChg chg="add mod">
          <ac:chgData name="Torhild F. Sisjord" userId="4f38666c-5170-40b6-b538-e0d81695a984" providerId="ADAL" clId="{8481127E-5AA2-438B-8D70-FB277088E037}" dt="2023-01-26T12:38:15.095" v="6615" actId="207"/>
          <ac:picMkLst>
            <pc:docMk/>
            <pc:sldMk cId="390448892" sldId="1817"/>
            <ac:picMk id="6" creationId="{23CBA92F-1809-41F5-A05E-E806B8E71953}"/>
          </ac:picMkLst>
        </pc:picChg>
        <pc:picChg chg="mod">
          <ac:chgData name="Torhild F. Sisjord" userId="4f38666c-5170-40b6-b538-e0d81695a984" providerId="ADAL" clId="{8481127E-5AA2-438B-8D70-FB277088E037}" dt="2022-12-12T07:31:51.620" v="653" actId="1076"/>
          <ac:picMkLst>
            <pc:docMk/>
            <pc:sldMk cId="390448892" sldId="1817"/>
            <ac:picMk id="7" creationId="{37E21D75-0171-4C81-81FC-600D279379BF}"/>
          </ac:picMkLst>
        </pc:picChg>
      </pc:sldChg>
      <pc:sldChg chg="add">
        <pc:chgData name="Torhild F. Sisjord" userId="4f38666c-5170-40b6-b538-e0d81695a984" providerId="ADAL" clId="{8481127E-5AA2-438B-8D70-FB277088E037}" dt="2022-12-01T11:55:07.776" v="23"/>
        <pc:sldMkLst>
          <pc:docMk/>
          <pc:sldMk cId="3971255280" sldId="1818"/>
        </pc:sldMkLst>
      </pc:sldChg>
      <pc:sldChg chg="addSp delSp modSp new del mod modNotesTx">
        <pc:chgData name="Torhild F. Sisjord" userId="4f38666c-5170-40b6-b538-e0d81695a984" providerId="ADAL" clId="{8481127E-5AA2-438B-8D70-FB277088E037}" dt="2022-12-12T08:59:39.689" v="1249" actId="2696"/>
        <pc:sldMkLst>
          <pc:docMk/>
          <pc:sldMk cId="142291054" sldId="1819"/>
        </pc:sldMkLst>
        <pc:spChg chg="del">
          <ac:chgData name="Torhild F. Sisjord" userId="4f38666c-5170-40b6-b538-e0d81695a984" providerId="ADAL" clId="{8481127E-5AA2-438B-8D70-FB277088E037}" dt="2022-12-12T08:58:05.099" v="1214" actId="478"/>
          <ac:spMkLst>
            <pc:docMk/>
            <pc:sldMk cId="142291054" sldId="1819"/>
            <ac:spMk id="2" creationId="{6A431781-77E6-4B61-B72D-FCD0F044B9EE}"/>
          </ac:spMkLst>
        </pc:spChg>
        <pc:spChg chg="mod">
          <ac:chgData name="Torhild F. Sisjord" userId="4f38666c-5170-40b6-b538-e0d81695a984" providerId="ADAL" clId="{8481127E-5AA2-438B-8D70-FB277088E037}" dt="2022-12-12T07:45:53.049" v="1130" actId="20577"/>
          <ac:spMkLst>
            <pc:docMk/>
            <pc:sldMk cId="142291054" sldId="1819"/>
            <ac:spMk id="3" creationId="{D1586A20-5C6D-41F3-AE52-1DA43CD2EA09}"/>
          </ac:spMkLst>
        </pc:spChg>
        <pc:spChg chg="add mod">
          <ac:chgData name="Torhild F. Sisjord" userId="4f38666c-5170-40b6-b538-e0d81695a984" providerId="ADAL" clId="{8481127E-5AA2-438B-8D70-FB277088E037}" dt="2022-12-12T08:58:44.703" v="1237" actId="20577"/>
          <ac:spMkLst>
            <pc:docMk/>
            <pc:sldMk cId="142291054" sldId="1819"/>
            <ac:spMk id="4" creationId="{EA37F494-1514-45A4-9E14-C36ED66EBAED}"/>
          </ac:spMkLst>
        </pc:spChg>
      </pc:sldChg>
      <pc:sldChg chg="addSp delSp modSp new del mod">
        <pc:chgData name="Torhild F. Sisjord" userId="4f38666c-5170-40b6-b538-e0d81695a984" providerId="ADAL" clId="{8481127E-5AA2-438B-8D70-FB277088E037}" dt="2022-12-12T07:57:05.612" v="1209" actId="2696"/>
        <pc:sldMkLst>
          <pc:docMk/>
          <pc:sldMk cId="1990809098" sldId="1820"/>
        </pc:sldMkLst>
        <pc:spChg chg="mod">
          <ac:chgData name="Torhild F. Sisjord" userId="4f38666c-5170-40b6-b538-e0d81695a984" providerId="ADAL" clId="{8481127E-5AA2-438B-8D70-FB277088E037}" dt="2022-12-12T07:46:31.523" v="1160" actId="20577"/>
          <ac:spMkLst>
            <pc:docMk/>
            <pc:sldMk cId="1990809098" sldId="1820"/>
            <ac:spMk id="3" creationId="{65D0FE1D-60D5-4432-B10A-45763D03C215}"/>
          </ac:spMkLst>
        </pc:spChg>
        <pc:spChg chg="add del">
          <ac:chgData name="Torhild F. Sisjord" userId="4f38666c-5170-40b6-b538-e0d81695a984" providerId="ADAL" clId="{8481127E-5AA2-438B-8D70-FB277088E037}" dt="2022-12-12T07:51:20.620" v="1165" actId="478"/>
          <ac:spMkLst>
            <pc:docMk/>
            <pc:sldMk cId="1990809098" sldId="1820"/>
            <ac:spMk id="5" creationId="{FB4340F4-1E94-4F8C-A339-44DAF1B2101D}"/>
          </ac:spMkLst>
        </pc:spChg>
        <pc:spChg chg="add mod">
          <ac:chgData name="Torhild F. Sisjord" userId="4f38666c-5170-40b6-b538-e0d81695a984" providerId="ADAL" clId="{8481127E-5AA2-438B-8D70-FB277088E037}" dt="2022-12-12T07:53:21.125" v="1201" actId="14100"/>
          <ac:spMkLst>
            <pc:docMk/>
            <pc:sldMk cId="1990809098" sldId="1820"/>
            <ac:spMk id="7" creationId="{98D8A4F2-DD6A-420C-B7DE-DF42443D9958}"/>
          </ac:spMkLst>
        </pc:spChg>
      </pc:sldChg>
      <pc:sldChg chg="new del">
        <pc:chgData name="Torhild F. Sisjord" userId="4f38666c-5170-40b6-b538-e0d81695a984" providerId="ADAL" clId="{8481127E-5AA2-438B-8D70-FB277088E037}" dt="2022-12-12T07:46:15.298" v="1132" actId="2696"/>
        <pc:sldMkLst>
          <pc:docMk/>
          <pc:sldMk cId="2804920168" sldId="1820"/>
        </pc:sldMkLst>
      </pc:sldChg>
      <pc:sldChg chg="modSp add del mod">
        <pc:chgData name="Torhild F. Sisjord" userId="4f38666c-5170-40b6-b538-e0d81695a984" providerId="ADAL" clId="{8481127E-5AA2-438B-8D70-FB277088E037}" dt="2022-12-12T07:55:38.563" v="1207" actId="2696"/>
        <pc:sldMkLst>
          <pc:docMk/>
          <pc:sldMk cId="3234613976" sldId="1821"/>
        </pc:sldMkLst>
        <pc:spChg chg="mod">
          <ac:chgData name="Torhild F. Sisjord" userId="4f38666c-5170-40b6-b538-e0d81695a984" providerId="ADAL" clId="{8481127E-5AA2-438B-8D70-FB277088E037}" dt="2022-12-12T07:47:25.719" v="1163" actId="27636"/>
          <ac:spMkLst>
            <pc:docMk/>
            <pc:sldMk cId="3234613976" sldId="1821"/>
            <ac:spMk id="3" creationId="{71B006D0-66B0-4871-847A-7FB58A38BDE9}"/>
          </ac:spMkLst>
        </pc:spChg>
      </pc:sldChg>
      <pc:sldChg chg="modSp new del mod">
        <pc:chgData name="Torhild F. Sisjord" userId="4f38666c-5170-40b6-b538-e0d81695a984" providerId="ADAL" clId="{8481127E-5AA2-438B-8D70-FB277088E037}" dt="2022-12-12T07:57:35.826" v="1213" actId="2696"/>
        <pc:sldMkLst>
          <pc:docMk/>
          <pc:sldMk cId="3939184094" sldId="1822"/>
        </pc:sldMkLst>
        <pc:spChg chg="mod">
          <ac:chgData name="Torhild F. Sisjord" userId="4f38666c-5170-40b6-b538-e0d81695a984" providerId="ADAL" clId="{8481127E-5AA2-438B-8D70-FB277088E037}" dt="2022-12-12T07:51:48.707" v="1170" actId="27636"/>
          <ac:spMkLst>
            <pc:docMk/>
            <pc:sldMk cId="3939184094" sldId="1822"/>
            <ac:spMk id="3" creationId="{CD5090A3-35E2-4DF6-BDE8-44CF9A200496}"/>
          </ac:spMkLst>
        </pc:spChg>
      </pc:sldChg>
      <pc:sldChg chg="addSp delSp modSp add mod ord modAnim modNotesTx">
        <pc:chgData name="Torhild F. Sisjord" userId="4f38666c-5170-40b6-b538-e0d81695a984" providerId="ADAL" clId="{8481127E-5AA2-438B-8D70-FB277088E037}" dt="2023-01-24T18:25:58.348" v="6392" actId="20577"/>
        <pc:sldMkLst>
          <pc:docMk/>
          <pc:sldMk cId="1347861365" sldId="1823"/>
        </pc:sldMkLst>
        <pc:spChg chg="mod">
          <ac:chgData name="Torhild F. Sisjord" userId="4f38666c-5170-40b6-b538-e0d81695a984" providerId="ADAL" clId="{8481127E-5AA2-438B-8D70-FB277088E037}" dt="2022-12-12T07:52:52.202" v="1198" actId="20577"/>
          <ac:spMkLst>
            <pc:docMk/>
            <pc:sldMk cId="1347861365" sldId="1823"/>
            <ac:spMk id="2" creationId="{E8521B03-C7A6-4D59-815D-0D400E429F51}"/>
          </ac:spMkLst>
        </pc:spChg>
        <pc:spChg chg="mod">
          <ac:chgData name="Torhild F. Sisjord" userId="4f38666c-5170-40b6-b538-e0d81695a984" providerId="ADAL" clId="{8481127E-5AA2-438B-8D70-FB277088E037}" dt="2023-01-24T18:25:58.348" v="6392" actId="20577"/>
          <ac:spMkLst>
            <pc:docMk/>
            <pc:sldMk cId="1347861365" sldId="1823"/>
            <ac:spMk id="3" creationId="{084B648B-DA21-4DF7-8A8A-BDF44B825FC0}"/>
          </ac:spMkLst>
        </pc:spChg>
        <pc:spChg chg="add del mod">
          <ac:chgData name="Torhild F. Sisjord" userId="4f38666c-5170-40b6-b538-e0d81695a984" providerId="ADAL" clId="{8481127E-5AA2-438B-8D70-FB277088E037}" dt="2022-12-12T07:54:19.592" v="1206"/>
          <ac:spMkLst>
            <pc:docMk/>
            <pc:sldMk cId="1347861365" sldId="1823"/>
            <ac:spMk id="6" creationId="{BDBD830C-618E-487F-A2AE-78A085D1CE0F}"/>
          </ac:spMkLst>
        </pc:spChg>
        <pc:picChg chg="del">
          <ac:chgData name="Torhild F. Sisjord" userId="4f38666c-5170-40b6-b538-e0d81695a984" providerId="ADAL" clId="{8481127E-5AA2-438B-8D70-FB277088E037}" dt="2022-12-12T07:52:55.413" v="1199" actId="478"/>
          <ac:picMkLst>
            <pc:docMk/>
            <pc:sldMk cId="1347861365" sldId="1823"/>
            <ac:picMk id="5" creationId="{4E393AB4-D70C-4812-8A47-77A06F369E58}"/>
          </ac:picMkLst>
        </pc:picChg>
        <pc:picChg chg="add mod">
          <ac:chgData name="Torhild F. Sisjord" userId="4f38666c-5170-40b6-b538-e0d81695a984" providerId="ADAL" clId="{8481127E-5AA2-438B-8D70-FB277088E037}" dt="2022-12-12T07:54:19.592" v="1206"/>
          <ac:picMkLst>
            <pc:docMk/>
            <pc:sldMk cId="1347861365" sldId="1823"/>
            <ac:picMk id="7" creationId="{FB8D5E2F-4403-445B-8548-A167E609B57B}"/>
          </ac:picMkLst>
        </pc:picChg>
      </pc:sldChg>
      <pc:sldChg chg="modSp new del mod modNotesTx">
        <pc:chgData name="Torhild F. Sisjord" userId="4f38666c-5170-40b6-b538-e0d81695a984" providerId="ADAL" clId="{8481127E-5AA2-438B-8D70-FB277088E037}" dt="2022-12-12T11:11:47.736" v="1734" actId="2696"/>
        <pc:sldMkLst>
          <pc:docMk/>
          <pc:sldMk cId="600473205" sldId="1824"/>
        </pc:sldMkLst>
        <pc:spChg chg="mod">
          <ac:chgData name="Torhild F. Sisjord" userId="4f38666c-5170-40b6-b538-e0d81695a984" providerId="ADAL" clId="{8481127E-5AA2-438B-8D70-FB277088E037}" dt="2022-12-12T09:09:33.203" v="1327" actId="6549"/>
          <ac:spMkLst>
            <pc:docMk/>
            <pc:sldMk cId="600473205" sldId="1824"/>
            <ac:spMk id="2" creationId="{F315D6B9-CAEE-401B-92D7-F641B8CD9ABA}"/>
          </ac:spMkLst>
        </pc:spChg>
        <pc:spChg chg="mod">
          <ac:chgData name="Torhild F. Sisjord" userId="4f38666c-5170-40b6-b538-e0d81695a984" providerId="ADAL" clId="{8481127E-5AA2-438B-8D70-FB277088E037}" dt="2022-12-12T09:06:43.265" v="1303" actId="20577"/>
          <ac:spMkLst>
            <pc:docMk/>
            <pc:sldMk cId="600473205" sldId="1824"/>
            <ac:spMk id="3" creationId="{5D9BCBE4-86E4-43D1-80D3-5800228805E7}"/>
          </ac:spMkLst>
        </pc:spChg>
      </pc:sldChg>
      <pc:sldChg chg="add del">
        <pc:chgData name="Torhild F. Sisjord" userId="4f38666c-5170-40b6-b538-e0d81695a984" providerId="ADAL" clId="{8481127E-5AA2-438B-8D70-FB277088E037}" dt="2022-12-12T07:57:21.540" v="1212" actId="2696"/>
        <pc:sldMkLst>
          <pc:docMk/>
          <pc:sldMk cId="3508342946" sldId="1824"/>
        </pc:sldMkLst>
      </pc:sldChg>
      <pc:sldChg chg="addSp modSp add mod modNotesTx">
        <pc:chgData name="Torhild F. Sisjord" userId="4f38666c-5170-40b6-b538-e0d81695a984" providerId="ADAL" clId="{8481127E-5AA2-438B-8D70-FB277088E037}" dt="2023-01-20T11:43:35.033" v="5802" actId="20577"/>
        <pc:sldMkLst>
          <pc:docMk/>
          <pc:sldMk cId="2278404944" sldId="1825"/>
        </pc:sldMkLst>
        <pc:spChg chg="mod">
          <ac:chgData name="Torhild F. Sisjord" userId="4f38666c-5170-40b6-b538-e0d81695a984" providerId="ADAL" clId="{8481127E-5AA2-438B-8D70-FB277088E037}" dt="2023-01-03T08:37:44.069" v="3698" actId="115"/>
          <ac:spMkLst>
            <pc:docMk/>
            <pc:sldMk cId="2278404944" sldId="1825"/>
            <ac:spMk id="2" creationId="{F315D6B9-CAEE-401B-92D7-F641B8CD9ABA}"/>
          </ac:spMkLst>
        </pc:spChg>
        <pc:spChg chg="mod">
          <ac:chgData name="Torhild F. Sisjord" userId="4f38666c-5170-40b6-b538-e0d81695a984" providerId="ADAL" clId="{8481127E-5AA2-438B-8D70-FB277088E037}" dt="2023-01-09T12:00:08.545" v="3867" actId="14100"/>
          <ac:spMkLst>
            <pc:docMk/>
            <pc:sldMk cId="2278404944" sldId="1825"/>
            <ac:spMk id="3" creationId="{5D9BCBE4-86E4-43D1-80D3-5800228805E7}"/>
          </ac:spMkLst>
        </pc:spChg>
        <pc:picChg chg="add mod">
          <ac:chgData name="Torhild F. Sisjord" userId="4f38666c-5170-40b6-b538-e0d81695a984" providerId="ADAL" clId="{8481127E-5AA2-438B-8D70-FB277088E037}" dt="2023-01-09T12:00:17.113" v="3869" actId="1076"/>
          <ac:picMkLst>
            <pc:docMk/>
            <pc:sldMk cId="2278404944" sldId="1825"/>
            <ac:picMk id="4" creationId="{20B44E36-9BB7-4F29-AA0D-3C711955A2E3}"/>
          </ac:picMkLst>
        </pc:picChg>
      </pc:sldChg>
      <pc:sldChg chg="del">
        <pc:chgData name="Torhild F. Sisjord" userId="4f38666c-5170-40b6-b538-e0d81695a984" providerId="ADAL" clId="{8481127E-5AA2-438B-8D70-FB277088E037}" dt="2022-12-12T11:39:02.743" v="1969" actId="2696"/>
        <pc:sldMkLst>
          <pc:docMk/>
          <pc:sldMk cId="1090858414" sldId="1826"/>
        </pc:sldMkLst>
      </pc:sldChg>
      <pc:sldChg chg="modSp mod ord">
        <pc:chgData name="Torhild F. Sisjord" userId="4f38666c-5170-40b6-b538-e0d81695a984" providerId="ADAL" clId="{8481127E-5AA2-438B-8D70-FB277088E037}" dt="2022-12-12T11:38:25.453" v="1912"/>
        <pc:sldMkLst>
          <pc:docMk/>
          <pc:sldMk cId="1461122354" sldId="1827"/>
        </pc:sldMkLst>
        <pc:spChg chg="mod">
          <ac:chgData name="Torhild F. Sisjord" userId="4f38666c-5170-40b6-b538-e0d81695a984" providerId="ADAL" clId="{8481127E-5AA2-438B-8D70-FB277088E037}" dt="2022-12-12T11:29:09.364" v="1802" actId="20577"/>
          <ac:spMkLst>
            <pc:docMk/>
            <pc:sldMk cId="1461122354" sldId="1827"/>
            <ac:spMk id="2" creationId="{44EE9365-36EE-6FE8-7325-5133F0694829}"/>
          </ac:spMkLst>
        </pc:spChg>
        <pc:spChg chg="mod">
          <ac:chgData name="Torhild F. Sisjord" userId="4f38666c-5170-40b6-b538-e0d81695a984" providerId="ADAL" clId="{8481127E-5AA2-438B-8D70-FB277088E037}" dt="2022-12-12T11:24:19.656" v="1759" actId="27636"/>
          <ac:spMkLst>
            <pc:docMk/>
            <pc:sldMk cId="1461122354" sldId="1827"/>
            <ac:spMk id="3" creationId="{F61F6DF4-3CDE-16FA-1968-C053DFB0D287}"/>
          </ac:spMkLst>
        </pc:spChg>
        <pc:spChg chg="mod">
          <ac:chgData name="Torhild F. Sisjord" userId="4f38666c-5170-40b6-b538-e0d81695a984" providerId="ADAL" clId="{8481127E-5AA2-438B-8D70-FB277088E037}" dt="2022-12-12T11:23:40.256" v="1744" actId="20577"/>
          <ac:spMkLst>
            <pc:docMk/>
            <pc:sldMk cId="1461122354" sldId="1827"/>
            <ac:spMk id="4" creationId="{C54E6CB3-2312-BE85-6943-461EB76C704C}"/>
          </ac:spMkLst>
        </pc:spChg>
      </pc:sldChg>
      <pc:sldChg chg="modSp add del mod ord">
        <pc:chgData name="Torhild F. Sisjord" userId="4f38666c-5170-40b6-b538-e0d81695a984" providerId="ADAL" clId="{8481127E-5AA2-438B-8D70-FB277088E037}" dt="2022-12-12T13:27:12.670" v="2988" actId="2696"/>
        <pc:sldMkLst>
          <pc:docMk/>
          <pc:sldMk cId="514211940" sldId="1828"/>
        </pc:sldMkLst>
        <pc:picChg chg="mod">
          <ac:chgData name="Torhild F. Sisjord" userId="4f38666c-5170-40b6-b538-e0d81695a984" providerId="ADAL" clId="{8481127E-5AA2-438B-8D70-FB277088E037}" dt="2022-12-12T13:26:32.605" v="2984" actId="1076"/>
          <ac:picMkLst>
            <pc:docMk/>
            <pc:sldMk cId="514211940" sldId="1828"/>
            <ac:picMk id="14" creationId="{BB380946-4008-4CD7-A7DA-3F174B0F16B6}"/>
          </ac:picMkLst>
        </pc:picChg>
      </pc:sldChg>
      <pc:sldChg chg="addSp delSp modSp mod modShow">
        <pc:chgData name="Torhild F. Sisjord" userId="4f38666c-5170-40b6-b538-e0d81695a984" providerId="ADAL" clId="{8481127E-5AA2-438B-8D70-FB277088E037}" dt="2023-01-03T08:11:51.184" v="3029" actId="729"/>
        <pc:sldMkLst>
          <pc:docMk/>
          <pc:sldMk cId="1547895340" sldId="1828"/>
        </pc:sldMkLst>
        <pc:spChg chg="mod">
          <ac:chgData name="Torhild F. Sisjord" userId="4f38666c-5170-40b6-b538-e0d81695a984" providerId="ADAL" clId="{8481127E-5AA2-438B-8D70-FB277088E037}" dt="2023-01-03T08:10:12.222" v="3016" actId="14100"/>
          <ac:spMkLst>
            <pc:docMk/>
            <pc:sldMk cId="1547895340" sldId="1828"/>
            <ac:spMk id="2" creationId="{0239CA83-47E1-7BA4-9B32-0528EFE849CD}"/>
          </ac:spMkLst>
        </pc:spChg>
        <pc:picChg chg="mod">
          <ac:chgData name="Torhild F. Sisjord" userId="4f38666c-5170-40b6-b538-e0d81695a984" providerId="ADAL" clId="{8481127E-5AA2-438B-8D70-FB277088E037}" dt="2023-01-03T08:10:08.652" v="3015" actId="1076"/>
          <ac:picMkLst>
            <pc:docMk/>
            <pc:sldMk cId="1547895340" sldId="1828"/>
            <ac:picMk id="3" creationId="{7D9B4BFA-F4A9-FE46-F27C-682DBB3AD24A}"/>
          </ac:picMkLst>
        </pc:picChg>
        <pc:picChg chg="add del mod">
          <ac:chgData name="Torhild F. Sisjord" userId="4f38666c-5170-40b6-b538-e0d81695a984" providerId="ADAL" clId="{8481127E-5AA2-438B-8D70-FB277088E037}" dt="2023-01-03T08:08:03.893" v="3001" actId="21"/>
          <ac:picMkLst>
            <pc:docMk/>
            <pc:sldMk cId="1547895340" sldId="1828"/>
            <ac:picMk id="5" creationId="{574A8E1D-643D-40FE-8EBB-B374726FAEA3}"/>
          </ac:picMkLst>
        </pc:picChg>
      </pc:sldChg>
      <pc:sldChg chg="addSp delSp modSp new mod modAnim modNotesTx">
        <pc:chgData name="Torhild F. Sisjord" userId="4f38666c-5170-40b6-b538-e0d81695a984" providerId="ADAL" clId="{8481127E-5AA2-438B-8D70-FB277088E037}" dt="2023-01-20T11:42:55.560" v="5779" actId="20577"/>
        <pc:sldMkLst>
          <pc:docMk/>
          <pc:sldMk cId="1589853081" sldId="1829"/>
        </pc:sldMkLst>
        <pc:spChg chg="del mod">
          <ac:chgData name="Torhild F. Sisjord" userId="4f38666c-5170-40b6-b538-e0d81695a984" providerId="ADAL" clId="{8481127E-5AA2-438B-8D70-FB277088E037}" dt="2023-01-09T12:15:09.280" v="3894" actId="478"/>
          <ac:spMkLst>
            <pc:docMk/>
            <pc:sldMk cId="1589853081" sldId="1829"/>
            <ac:spMk id="2" creationId="{03D6A4A3-0956-433E-905D-55DDDA2B9513}"/>
          </ac:spMkLst>
        </pc:spChg>
        <pc:picChg chg="add mod">
          <ac:chgData name="Torhild F. Sisjord" userId="4f38666c-5170-40b6-b538-e0d81695a984" providerId="ADAL" clId="{8481127E-5AA2-438B-8D70-FB277088E037}" dt="2023-01-09T12:47:12.773" v="4208" actId="14100"/>
          <ac:picMkLst>
            <pc:docMk/>
            <pc:sldMk cId="1589853081" sldId="1829"/>
            <ac:picMk id="4" creationId="{E46F37FE-B0B5-4119-BDAA-1C1383098FB3}"/>
          </ac:picMkLst>
        </pc:picChg>
        <pc:picChg chg="add mod ord">
          <ac:chgData name="Torhild F. Sisjord" userId="4f38666c-5170-40b6-b538-e0d81695a984" providerId="ADAL" clId="{8481127E-5AA2-438B-8D70-FB277088E037}" dt="2023-01-09T12:46:55.414" v="4203" actId="1076"/>
          <ac:picMkLst>
            <pc:docMk/>
            <pc:sldMk cId="1589853081" sldId="1829"/>
            <ac:picMk id="6" creationId="{E2F4C303-D803-4729-ADF7-11ABB010A575}"/>
          </ac:picMkLst>
        </pc:picChg>
        <pc:picChg chg="add mod ord">
          <ac:chgData name="Torhild F. Sisjord" userId="4f38666c-5170-40b6-b538-e0d81695a984" providerId="ADAL" clId="{8481127E-5AA2-438B-8D70-FB277088E037}" dt="2023-01-09T12:46:45.821" v="4200" actId="1076"/>
          <ac:picMkLst>
            <pc:docMk/>
            <pc:sldMk cId="1589853081" sldId="1829"/>
            <ac:picMk id="8" creationId="{B2C2D376-A7F4-4DC9-A19F-91DA3BBF35AE}"/>
          </ac:picMkLst>
        </pc:picChg>
        <pc:picChg chg="add mod ord">
          <ac:chgData name="Torhild F. Sisjord" userId="4f38666c-5170-40b6-b538-e0d81695a984" providerId="ADAL" clId="{8481127E-5AA2-438B-8D70-FB277088E037}" dt="2023-01-09T12:46:40.777" v="4198" actId="1076"/>
          <ac:picMkLst>
            <pc:docMk/>
            <pc:sldMk cId="1589853081" sldId="1829"/>
            <ac:picMk id="10" creationId="{0CEEB76F-FE74-4F88-972A-B14FBA448E38}"/>
          </ac:picMkLst>
        </pc:picChg>
        <pc:picChg chg="add mod ord modCrop">
          <ac:chgData name="Torhild F. Sisjord" userId="4f38666c-5170-40b6-b538-e0d81695a984" providerId="ADAL" clId="{8481127E-5AA2-438B-8D70-FB277088E037}" dt="2023-01-09T12:36:00.304" v="4063" actId="14100"/>
          <ac:picMkLst>
            <pc:docMk/>
            <pc:sldMk cId="1589853081" sldId="1829"/>
            <ac:picMk id="12" creationId="{30C28F4D-15CE-4779-BFC6-784EF45FD899}"/>
          </ac:picMkLst>
        </pc:picChg>
        <pc:picChg chg="add mod ord">
          <ac:chgData name="Torhild F. Sisjord" userId="4f38666c-5170-40b6-b538-e0d81695a984" providerId="ADAL" clId="{8481127E-5AA2-438B-8D70-FB277088E037}" dt="2023-01-09T12:35:41.314" v="4058" actId="1076"/>
          <ac:picMkLst>
            <pc:docMk/>
            <pc:sldMk cId="1589853081" sldId="1829"/>
            <ac:picMk id="14" creationId="{80C2ECCC-D2BE-4224-B88D-22B49BE69824}"/>
          </ac:picMkLst>
        </pc:picChg>
        <pc:picChg chg="add mod ord">
          <ac:chgData name="Torhild F. Sisjord" userId="4f38666c-5170-40b6-b538-e0d81695a984" providerId="ADAL" clId="{8481127E-5AA2-438B-8D70-FB277088E037}" dt="2023-01-09T12:35:38.110" v="4057" actId="1076"/>
          <ac:picMkLst>
            <pc:docMk/>
            <pc:sldMk cId="1589853081" sldId="1829"/>
            <ac:picMk id="16" creationId="{D339D7C3-5301-421C-8734-C9772956DE8F}"/>
          </ac:picMkLst>
        </pc:picChg>
        <pc:picChg chg="add mod ord">
          <ac:chgData name="Torhild F. Sisjord" userId="4f38666c-5170-40b6-b538-e0d81695a984" providerId="ADAL" clId="{8481127E-5AA2-438B-8D70-FB277088E037}" dt="2023-01-09T12:35:35.320" v="4056" actId="1076"/>
          <ac:picMkLst>
            <pc:docMk/>
            <pc:sldMk cId="1589853081" sldId="1829"/>
            <ac:picMk id="18" creationId="{99A06492-6D32-47CB-8AE0-725CB7F8DB8D}"/>
          </ac:picMkLst>
        </pc:picChg>
        <pc:picChg chg="add mod">
          <ac:chgData name="Torhild F. Sisjord" userId="4f38666c-5170-40b6-b538-e0d81695a984" providerId="ADAL" clId="{8481127E-5AA2-438B-8D70-FB277088E037}" dt="2023-01-09T12:35:32.572" v="4055" actId="1076"/>
          <ac:picMkLst>
            <pc:docMk/>
            <pc:sldMk cId="1589853081" sldId="1829"/>
            <ac:picMk id="20" creationId="{F5B2D830-43DC-48FD-885E-94DAFBA3A424}"/>
          </ac:picMkLst>
        </pc:picChg>
        <pc:picChg chg="add del">
          <ac:chgData name="Torhild F. Sisjord" userId="4f38666c-5170-40b6-b538-e0d81695a984" providerId="ADAL" clId="{8481127E-5AA2-438B-8D70-FB277088E037}" dt="2023-01-09T12:31:18.679" v="4013" actId="478"/>
          <ac:picMkLst>
            <pc:docMk/>
            <pc:sldMk cId="1589853081" sldId="1829"/>
            <ac:picMk id="22" creationId="{F2EBB150-273F-4B8E-BA3E-AB34B5086E34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24" creationId="{26A2AA35-6A52-4440-BAF1-21169F78DCFE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26" creationId="{559C41E5-FCA1-4E30-850F-534B111862CF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28" creationId="{B10CA0A9-228A-4837-82B1-DA2B59C0B510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0" creationId="{5A9E0B00-E984-464A-86C3-4B8B92488D1B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2" creationId="{20D3CC68-9555-43FC-9580-8E229D1F7EC2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4" creationId="{BA9FBD9B-A570-41AF-8CD0-72BE5022A2D3}"/>
          </ac:picMkLst>
        </pc:picChg>
        <pc:picChg chg="add del mod">
          <ac:chgData name="Torhild F. Sisjord" userId="4f38666c-5170-40b6-b538-e0d81695a984" providerId="ADAL" clId="{8481127E-5AA2-438B-8D70-FB277088E037}" dt="2023-01-09T12:32:34.256" v="4024" actId="478"/>
          <ac:picMkLst>
            <pc:docMk/>
            <pc:sldMk cId="1589853081" sldId="1829"/>
            <ac:picMk id="36" creationId="{6A457D2F-7EDF-4E48-82E5-3B8B1D927959}"/>
          </ac:picMkLst>
        </pc:picChg>
        <pc:picChg chg="add mod">
          <ac:chgData name="Torhild F. Sisjord" userId="4f38666c-5170-40b6-b538-e0d81695a984" providerId="ADAL" clId="{8481127E-5AA2-438B-8D70-FB277088E037}" dt="2023-01-10T09:21:24.756" v="4236" actId="1076"/>
          <ac:picMkLst>
            <pc:docMk/>
            <pc:sldMk cId="1589853081" sldId="1829"/>
            <ac:picMk id="38" creationId="{5F5DA259-11C3-4331-AEAF-5E17EA1E99F1}"/>
          </ac:picMkLst>
        </pc:picChg>
        <pc:picChg chg="add del mod">
          <ac:chgData name="Torhild F. Sisjord" userId="4f38666c-5170-40b6-b538-e0d81695a984" providerId="ADAL" clId="{8481127E-5AA2-438B-8D70-FB277088E037}" dt="2023-01-09T12:33:31.601" v="4035" actId="478"/>
          <ac:picMkLst>
            <pc:docMk/>
            <pc:sldMk cId="1589853081" sldId="1829"/>
            <ac:picMk id="40" creationId="{7B1CBF6B-720D-4530-ABF3-3F3C4D601800}"/>
          </ac:picMkLst>
        </pc:picChg>
        <pc:picChg chg="add del mod">
          <ac:chgData name="Torhild F. Sisjord" userId="4f38666c-5170-40b6-b538-e0d81695a984" providerId="ADAL" clId="{8481127E-5AA2-438B-8D70-FB277088E037}" dt="2023-01-09T12:33:31.601" v="4035" actId="478"/>
          <ac:picMkLst>
            <pc:docMk/>
            <pc:sldMk cId="1589853081" sldId="1829"/>
            <ac:picMk id="42" creationId="{84FE78EB-AF3A-4141-9955-4E08B92A14C5}"/>
          </ac:picMkLst>
        </pc:picChg>
        <pc:picChg chg="add mod">
          <ac:chgData name="Torhild F. Sisjord" userId="4f38666c-5170-40b6-b538-e0d81695a984" providerId="ADAL" clId="{8481127E-5AA2-438B-8D70-FB277088E037}" dt="2023-01-09T12:36:17.838" v="4065" actId="1076"/>
          <ac:picMkLst>
            <pc:docMk/>
            <pc:sldMk cId="1589853081" sldId="1829"/>
            <ac:picMk id="44" creationId="{EA1B3383-327D-4592-A2A9-A0C4FEB2E17A}"/>
          </ac:picMkLst>
        </pc:picChg>
        <pc:picChg chg="add mod">
          <ac:chgData name="Torhild F. Sisjord" userId="4f38666c-5170-40b6-b538-e0d81695a984" providerId="ADAL" clId="{8481127E-5AA2-438B-8D70-FB277088E037}" dt="2023-01-09T12:36:20.184" v="4066" actId="1076"/>
          <ac:picMkLst>
            <pc:docMk/>
            <pc:sldMk cId="1589853081" sldId="1829"/>
            <ac:picMk id="46" creationId="{B793690A-9C2F-4F0C-BBE5-C23754328564}"/>
          </ac:picMkLst>
        </pc:picChg>
        <pc:picChg chg="add mod">
          <ac:chgData name="Torhild F. Sisjord" userId="4f38666c-5170-40b6-b538-e0d81695a984" providerId="ADAL" clId="{8481127E-5AA2-438B-8D70-FB277088E037}" dt="2023-01-09T12:36:22.462" v="4067" actId="1076"/>
          <ac:picMkLst>
            <pc:docMk/>
            <pc:sldMk cId="1589853081" sldId="1829"/>
            <ac:picMk id="48" creationId="{484EE721-05E9-4D79-B6C5-81F95492257C}"/>
          </ac:picMkLst>
        </pc:picChg>
        <pc:picChg chg="add mod">
          <ac:chgData name="Torhild F. Sisjord" userId="4f38666c-5170-40b6-b538-e0d81695a984" providerId="ADAL" clId="{8481127E-5AA2-438B-8D70-FB277088E037}" dt="2023-01-09T12:36:58.179" v="4074" actId="1076"/>
          <ac:picMkLst>
            <pc:docMk/>
            <pc:sldMk cId="1589853081" sldId="1829"/>
            <ac:picMk id="50" creationId="{23A302A9-ECA9-4F29-A4EA-4C0D0E78253B}"/>
          </ac:picMkLst>
        </pc:picChg>
        <pc:picChg chg="add mod">
          <ac:chgData name="Torhild F. Sisjord" userId="4f38666c-5170-40b6-b538-e0d81695a984" providerId="ADAL" clId="{8481127E-5AA2-438B-8D70-FB277088E037}" dt="2023-01-10T09:20:53.659" v="4234" actId="1076"/>
          <ac:picMkLst>
            <pc:docMk/>
            <pc:sldMk cId="1589853081" sldId="1829"/>
            <ac:picMk id="52" creationId="{2C0D64D0-D8BF-41AA-B52E-4FDA02B222DC}"/>
          </ac:picMkLst>
        </pc:picChg>
        <pc:picChg chg="add mod">
          <ac:chgData name="Torhild F. Sisjord" userId="4f38666c-5170-40b6-b538-e0d81695a984" providerId="ADAL" clId="{8481127E-5AA2-438B-8D70-FB277088E037}" dt="2023-01-10T09:20:49.913" v="4233" actId="1076"/>
          <ac:picMkLst>
            <pc:docMk/>
            <pc:sldMk cId="1589853081" sldId="1829"/>
            <ac:picMk id="54" creationId="{4AFE7190-7E6A-4940-8B00-6CBD0CFED37B}"/>
          </ac:picMkLst>
        </pc:picChg>
        <pc:picChg chg="add mod">
          <ac:chgData name="Torhild F. Sisjord" userId="4f38666c-5170-40b6-b538-e0d81695a984" providerId="ADAL" clId="{8481127E-5AA2-438B-8D70-FB277088E037}" dt="2023-01-10T09:20:36.447" v="4229" actId="1076"/>
          <ac:picMkLst>
            <pc:docMk/>
            <pc:sldMk cId="1589853081" sldId="1829"/>
            <ac:picMk id="56" creationId="{68ADC208-D1FF-4133-9058-9B1147C3A8F2}"/>
          </ac:picMkLst>
        </pc:picChg>
        <pc:picChg chg="add mod">
          <ac:chgData name="Torhild F. Sisjord" userId="4f38666c-5170-40b6-b538-e0d81695a984" providerId="ADAL" clId="{8481127E-5AA2-438B-8D70-FB277088E037}" dt="2023-01-10T09:20:24.821" v="4225" actId="1076"/>
          <ac:picMkLst>
            <pc:docMk/>
            <pc:sldMk cId="1589853081" sldId="1829"/>
            <ac:picMk id="58" creationId="{30657770-27AD-44E7-BDE9-4EA013A114F4}"/>
          </ac:picMkLst>
        </pc:picChg>
        <pc:picChg chg="add mod">
          <ac:chgData name="Torhild F. Sisjord" userId="4f38666c-5170-40b6-b538-e0d81695a984" providerId="ADAL" clId="{8481127E-5AA2-438B-8D70-FB277088E037}" dt="2023-01-09T12:40:35.808" v="4146" actId="688"/>
          <ac:picMkLst>
            <pc:docMk/>
            <pc:sldMk cId="1589853081" sldId="1829"/>
            <ac:picMk id="59" creationId="{BFEF6118-CB73-4674-8208-D9321695B9F4}"/>
          </ac:picMkLst>
        </pc:picChg>
        <pc:picChg chg="add mod">
          <ac:chgData name="Torhild F. Sisjord" userId="4f38666c-5170-40b6-b538-e0d81695a984" providerId="ADAL" clId="{8481127E-5AA2-438B-8D70-FB277088E037}" dt="2023-01-09T12:40:51.892" v="4149" actId="1076"/>
          <ac:picMkLst>
            <pc:docMk/>
            <pc:sldMk cId="1589853081" sldId="1829"/>
            <ac:picMk id="60" creationId="{A139C52D-F0D7-4C04-8AB6-E6FE2E3E01C6}"/>
          </ac:picMkLst>
        </pc:picChg>
        <pc:picChg chg="add mod">
          <ac:chgData name="Torhild F. Sisjord" userId="4f38666c-5170-40b6-b538-e0d81695a984" providerId="ADAL" clId="{8481127E-5AA2-438B-8D70-FB277088E037}" dt="2023-01-09T12:46:48.934" v="4201" actId="1076"/>
          <ac:picMkLst>
            <pc:docMk/>
            <pc:sldMk cId="1589853081" sldId="1829"/>
            <ac:picMk id="61" creationId="{AFCD80AE-C69A-4CFB-A442-ECC89394B654}"/>
          </ac:picMkLst>
        </pc:picChg>
        <pc:picChg chg="add del mod">
          <ac:chgData name="Torhild F. Sisjord" userId="4f38666c-5170-40b6-b538-e0d81695a984" providerId="ADAL" clId="{8481127E-5AA2-438B-8D70-FB277088E037}" dt="2023-01-09T12:41:41.739" v="4163" actId="478"/>
          <ac:picMkLst>
            <pc:docMk/>
            <pc:sldMk cId="1589853081" sldId="1829"/>
            <ac:picMk id="62" creationId="{EC13DC33-7524-4DA3-B41A-CF115BB3359C}"/>
          </ac:picMkLst>
        </pc:picChg>
        <pc:picChg chg="add mod">
          <ac:chgData name="Torhild F. Sisjord" userId="4f38666c-5170-40b6-b538-e0d81695a984" providerId="ADAL" clId="{8481127E-5AA2-438B-8D70-FB277088E037}" dt="2023-01-09T12:46:51.889" v="4202" actId="1076"/>
          <ac:picMkLst>
            <pc:docMk/>
            <pc:sldMk cId="1589853081" sldId="1829"/>
            <ac:picMk id="64" creationId="{CACF7C95-AFE8-4FA9-852F-0DE3B6BAFB0A}"/>
          </ac:picMkLst>
        </pc:picChg>
        <pc:picChg chg="add del mod">
          <ac:chgData name="Torhild F. Sisjord" userId="4f38666c-5170-40b6-b538-e0d81695a984" providerId="ADAL" clId="{8481127E-5AA2-438B-8D70-FB277088E037}" dt="2023-01-09T12:44:37.089" v="4181" actId="478"/>
          <ac:picMkLst>
            <pc:docMk/>
            <pc:sldMk cId="1589853081" sldId="1829"/>
            <ac:picMk id="66" creationId="{9825432A-7D2D-47F9-A959-B590472E9D59}"/>
          </ac:picMkLst>
        </pc:picChg>
        <pc:picChg chg="add mod">
          <ac:chgData name="Torhild F. Sisjord" userId="4f38666c-5170-40b6-b538-e0d81695a984" providerId="ADAL" clId="{8481127E-5AA2-438B-8D70-FB277088E037}" dt="2023-01-10T09:20:44.022" v="4232" actId="1076"/>
          <ac:picMkLst>
            <pc:docMk/>
            <pc:sldMk cId="1589853081" sldId="1829"/>
            <ac:picMk id="67" creationId="{C846B50B-8CB6-40DF-AF32-ED4F4A33ABED}"/>
          </ac:picMkLst>
        </pc:picChg>
        <pc:picChg chg="add mod">
          <ac:chgData name="Torhild F. Sisjord" userId="4f38666c-5170-40b6-b538-e0d81695a984" providerId="ADAL" clId="{8481127E-5AA2-438B-8D70-FB277088E037}" dt="2023-01-10T09:20:40.432" v="4231" actId="1076"/>
          <ac:picMkLst>
            <pc:docMk/>
            <pc:sldMk cId="1589853081" sldId="1829"/>
            <ac:picMk id="68" creationId="{6E0AFFF4-4FAA-44A0-8DE9-884407102BF9}"/>
          </ac:picMkLst>
        </pc:picChg>
      </pc:sldChg>
      <pc:sldChg chg="addSp modSp new del mod">
        <pc:chgData name="Torhild F. Sisjord" userId="4f38666c-5170-40b6-b538-e0d81695a984" providerId="ADAL" clId="{8481127E-5AA2-438B-8D70-FB277088E037}" dt="2023-01-03T08:10:19.893" v="3017" actId="2696"/>
        <pc:sldMkLst>
          <pc:docMk/>
          <pc:sldMk cId="1709838353" sldId="1829"/>
        </pc:sldMkLst>
        <pc:picChg chg="add mod">
          <ac:chgData name="Torhild F. Sisjord" userId="4f38666c-5170-40b6-b538-e0d81695a984" providerId="ADAL" clId="{8481127E-5AA2-438B-8D70-FB277088E037}" dt="2023-01-03T08:09:29.628" v="3010" actId="14100"/>
          <ac:picMkLst>
            <pc:docMk/>
            <pc:sldMk cId="1709838353" sldId="1829"/>
            <ac:picMk id="2" creationId="{EC33B4AD-397F-4B4C-80C4-9EB8D845232D}"/>
          </ac:picMkLst>
        </pc:picChg>
        <pc:picChg chg="add mod">
          <ac:chgData name="Torhild F. Sisjord" userId="4f38666c-5170-40b6-b538-e0d81695a984" providerId="ADAL" clId="{8481127E-5AA2-438B-8D70-FB277088E037}" dt="2023-01-03T08:08:45.690" v="3008" actId="1076"/>
          <ac:picMkLst>
            <pc:docMk/>
            <pc:sldMk cId="1709838353" sldId="1829"/>
            <ac:picMk id="4" creationId="{6D94EEAC-D2AB-4769-8AD5-CF394850D0D0}"/>
          </ac:picMkLst>
        </pc:picChg>
      </pc:sldChg>
      <pc:sldChg chg="addSp delSp modSp new del mod addAnim delAnim modAnim">
        <pc:chgData name="Torhild F. Sisjord" userId="4f38666c-5170-40b6-b538-e0d81695a984" providerId="ADAL" clId="{8481127E-5AA2-438B-8D70-FB277088E037}" dt="2023-01-09T11:59:36.722" v="3862" actId="2696"/>
        <pc:sldMkLst>
          <pc:docMk/>
          <pc:sldMk cId="2335980432" sldId="1829"/>
        </pc:sldMkLst>
        <pc:spChg chg="mod">
          <ac:chgData name="Torhild F. Sisjord" userId="4f38666c-5170-40b6-b538-e0d81695a984" providerId="ADAL" clId="{8481127E-5AA2-438B-8D70-FB277088E037}" dt="2023-01-03T08:44:51.674" v="3730" actId="14100"/>
          <ac:spMkLst>
            <pc:docMk/>
            <pc:sldMk cId="2335980432" sldId="1829"/>
            <ac:spMk id="2" creationId="{24E44940-3D93-4652-8304-F46E21B67C5D}"/>
          </ac:spMkLst>
        </pc:spChg>
        <pc:spChg chg="del">
          <ac:chgData name="Torhild F. Sisjord" userId="4f38666c-5170-40b6-b538-e0d81695a984" providerId="ADAL" clId="{8481127E-5AA2-438B-8D70-FB277088E037}" dt="2023-01-03T08:42:56.151" v="3700" actId="931"/>
          <ac:spMkLst>
            <pc:docMk/>
            <pc:sldMk cId="2335980432" sldId="1829"/>
            <ac:spMk id="3" creationId="{3A78B96F-FA34-4869-B5E8-497BE54EE820}"/>
          </ac:spMkLst>
        </pc:spChg>
        <pc:spChg chg="add del mod">
          <ac:chgData name="Torhild F. Sisjord" userId="4f38666c-5170-40b6-b538-e0d81695a984" providerId="ADAL" clId="{8481127E-5AA2-438B-8D70-FB277088E037}" dt="2023-01-03T08:46:17.331" v="3754" actId="478"/>
          <ac:spMkLst>
            <pc:docMk/>
            <pc:sldMk cId="2335980432" sldId="1829"/>
            <ac:spMk id="7" creationId="{E71AAD04-FF19-427E-A07C-014A2A78C4DF}"/>
          </ac:spMkLst>
        </pc:spChg>
        <pc:spChg chg="add mod">
          <ac:chgData name="Torhild F. Sisjord" userId="4f38666c-5170-40b6-b538-e0d81695a984" providerId="ADAL" clId="{8481127E-5AA2-438B-8D70-FB277088E037}" dt="2023-01-03T08:52:11.658" v="3810" actId="1076"/>
          <ac:spMkLst>
            <pc:docMk/>
            <pc:sldMk cId="2335980432" sldId="1829"/>
            <ac:spMk id="9" creationId="{600C5CCC-4485-43F2-83EB-237FDD2441FC}"/>
          </ac:spMkLst>
        </pc:spChg>
        <pc:spChg chg="add mod">
          <ac:chgData name="Torhild F. Sisjord" userId="4f38666c-5170-40b6-b538-e0d81695a984" providerId="ADAL" clId="{8481127E-5AA2-438B-8D70-FB277088E037}" dt="2023-01-03T08:54:39.776" v="3848" actId="1076"/>
          <ac:spMkLst>
            <pc:docMk/>
            <pc:sldMk cId="2335980432" sldId="1829"/>
            <ac:spMk id="11" creationId="{A0489BEB-9DD0-4713-862F-C1EC82C1ED49}"/>
          </ac:spMkLst>
        </pc:spChg>
        <pc:spChg chg="add mod">
          <ac:chgData name="Torhild F. Sisjord" userId="4f38666c-5170-40b6-b538-e0d81695a984" providerId="ADAL" clId="{8481127E-5AA2-438B-8D70-FB277088E037}" dt="2023-01-03T08:54:40.288" v="3849" actId="1076"/>
          <ac:spMkLst>
            <pc:docMk/>
            <pc:sldMk cId="2335980432" sldId="1829"/>
            <ac:spMk id="13" creationId="{92D50677-17EF-4190-9998-D112D1F2CFEE}"/>
          </ac:spMkLst>
        </pc:spChg>
        <pc:spChg chg="add mod ord">
          <ac:chgData name="Torhild F. Sisjord" userId="4f38666c-5170-40b6-b538-e0d81695a984" providerId="ADAL" clId="{8481127E-5AA2-438B-8D70-FB277088E037}" dt="2023-01-03T08:52:07.643" v="3809" actId="167"/>
          <ac:spMkLst>
            <pc:docMk/>
            <pc:sldMk cId="2335980432" sldId="1829"/>
            <ac:spMk id="15" creationId="{5AD047F3-BC57-49AF-8197-3ADB0D9A77DA}"/>
          </ac:spMkLst>
        </pc:spChg>
        <pc:spChg chg="add mod">
          <ac:chgData name="Torhild F. Sisjord" userId="4f38666c-5170-40b6-b538-e0d81695a984" providerId="ADAL" clId="{8481127E-5AA2-438B-8D70-FB277088E037}" dt="2023-01-03T08:54:39" v="3845" actId="1076"/>
          <ac:spMkLst>
            <pc:docMk/>
            <pc:sldMk cId="2335980432" sldId="1829"/>
            <ac:spMk id="17" creationId="{319BB255-7BB2-40CD-B2E7-536933301536}"/>
          </ac:spMkLst>
        </pc:spChg>
        <pc:spChg chg="add del mod">
          <ac:chgData name="Torhild F. Sisjord" userId="4f38666c-5170-40b6-b538-e0d81695a984" providerId="ADAL" clId="{8481127E-5AA2-438B-8D70-FB277088E037}" dt="2023-01-03T08:54:38.761" v="3844" actId="1076"/>
          <ac:spMkLst>
            <pc:docMk/>
            <pc:sldMk cId="2335980432" sldId="1829"/>
            <ac:spMk id="19" creationId="{5BD59F46-303B-4805-A26B-E59DB59F718B}"/>
          </ac:spMkLst>
        </pc:spChg>
        <pc:spChg chg="add mod">
          <ac:chgData name="Torhild F. Sisjord" userId="4f38666c-5170-40b6-b538-e0d81695a984" providerId="ADAL" clId="{8481127E-5AA2-438B-8D70-FB277088E037}" dt="2023-01-03T08:54:40.800" v="3850" actId="1076"/>
          <ac:spMkLst>
            <pc:docMk/>
            <pc:sldMk cId="2335980432" sldId="1829"/>
            <ac:spMk id="21" creationId="{5E95EC68-1A84-4AF6-A760-4DEB03C85CBA}"/>
          </ac:spMkLst>
        </pc:spChg>
        <pc:spChg chg="add mod">
          <ac:chgData name="Torhild F. Sisjord" userId="4f38666c-5170-40b6-b538-e0d81695a984" providerId="ADAL" clId="{8481127E-5AA2-438B-8D70-FB277088E037}" dt="2023-01-03T08:54:39.522" v="3847" actId="1076"/>
          <ac:spMkLst>
            <pc:docMk/>
            <pc:sldMk cId="2335980432" sldId="1829"/>
            <ac:spMk id="23" creationId="{A3088481-EC52-40BA-B183-E5E3CCF75FAB}"/>
          </ac:spMkLst>
        </pc:spChg>
        <pc:picChg chg="add mod ord">
          <ac:chgData name="Torhild F. Sisjord" userId="4f38666c-5170-40b6-b538-e0d81695a984" providerId="ADAL" clId="{8481127E-5AA2-438B-8D70-FB277088E037}" dt="2023-01-03T08:52:15.441" v="3811" actId="166"/>
          <ac:picMkLst>
            <pc:docMk/>
            <pc:sldMk cId="2335980432" sldId="1829"/>
            <ac:picMk id="5" creationId="{B2A3B727-823D-4CB7-96C7-FC28E7E31C98}"/>
          </ac:picMkLst>
        </pc:picChg>
      </pc:sldChg>
      <pc:sldChg chg="del">
        <pc:chgData name="Torhild F. Sisjord" userId="4f38666c-5170-40b6-b538-e0d81695a984" providerId="ADAL" clId="{8481127E-5AA2-438B-8D70-FB277088E037}" dt="2023-01-10T09:58:41.229" v="4287" actId="2696"/>
        <pc:sldMkLst>
          <pc:docMk/>
          <pc:sldMk cId="2998339470" sldId="1831"/>
        </pc:sldMkLst>
      </pc:sldChg>
      <pc:sldChg chg="modNotesTx">
        <pc:chgData name="Torhild F. Sisjord" userId="4f38666c-5170-40b6-b538-e0d81695a984" providerId="ADAL" clId="{8481127E-5AA2-438B-8D70-FB277088E037}" dt="2023-01-20T11:34:03.767" v="5661" actId="20577"/>
        <pc:sldMkLst>
          <pc:docMk/>
          <pc:sldMk cId="2407892465" sldId="1832"/>
        </pc:sldMkLst>
      </pc:sldChg>
      <pc:sldChg chg="add">
        <pc:chgData name="Torhild F. Sisjord" userId="4f38666c-5170-40b6-b538-e0d81695a984" providerId="ADAL" clId="{8481127E-5AA2-438B-8D70-FB277088E037}" dt="2023-01-10T09:58:25.011" v="4286"/>
        <pc:sldMkLst>
          <pc:docMk/>
          <pc:sldMk cId="667226194" sldId="1833"/>
        </pc:sldMkLst>
      </pc:sldChg>
      <pc:sldChg chg="addSp delSp modSp new mod modAnim modNotesTx">
        <pc:chgData name="Torhild F. Sisjord" userId="4f38666c-5170-40b6-b538-e0d81695a984" providerId="ADAL" clId="{8481127E-5AA2-438B-8D70-FB277088E037}" dt="2023-02-03T10:58:47.168" v="6658" actId="1076"/>
        <pc:sldMkLst>
          <pc:docMk/>
          <pc:sldMk cId="1936980416" sldId="1834"/>
        </pc:sldMkLst>
        <pc:spChg chg="add mod">
          <ac:chgData name="Torhild F. Sisjord" userId="4f38666c-5170-40b6-b538-e0d81695a984" providerId="ADAL" clId="{8481127E-5AA2-438B-8D70-FB277088E037}" dt="2023-01-19T07:55:57.035" v="4686" actId="207"/>
          <ac:spMkLst>
            <pc:docMk/>
            <pc:sldMk cId="1936980416" sldId="1834"/>
            <ac:spMk id="5" creationId="{98C95E2A-C815-47CE-B846-244E330087AC}"/>
          </ac:spMkLst>
        </pc:spChg>
        <pc:picChg chg="add del mod">
          <ac:chgData name="Torhild F. Sisjord" userId="4f38666c-5170-40b6-b538-e0d81695a984" providerId="ADAL" clId="{8481127E-5AA2-438B-8D70-FB277088E037}" dt="2023-02-03T10:55:59.323" v="6631"/>
          <ac:picMkLst>
            <pc:docMk/>
            <pc:sldMk cId="1936980416" sldId="1834"/>
            <ac:picMk id="3" creationId="{0C2AA922-A863-4503-8B6C-EA3BD8C039B2}"/>
          </ac:picMkLst>
        </pc:picChg>
        <pc:picChg chg="add del mod">
          <ac:chgData name="Torhild F. Sisjord" userId="4f38666c-5170-40b6-b538-e0d81695a984" providerId="ADAL" clId="{8481127E-5AA2-438B-8D70-FB277088E037}" dt="2023-02-03T10:57:44.726" v="6642" actId="478"/>
          <ac:picMkLst>
            <pc:docMk/>
            <pc:sldMk cId="1936980416" sldId="1834"/>
            <ac:picMk id="4" creationId="{17705394-41C1-4CA0-8969-17237F832E6F}"/>
          </ac:picMkLst>
        </pc:picChg>
        <pc:picChg chg="add mod">
          <ac:chgData name="Torhild F. Sisjord" userId="4f38666c-5170-40b6-b538-e0d81695a984" providerId="ADAL" clId="{8481127E-5AA2-438B-8D70-FB277088E037}" dt="2023-02-03T10:58:41.615" v="6656" actId="1076"/>
          <ac:picMkLst>
            <pc:docMk/>
            <pc:sldMk cId="1936980416" sldId="1834"/>
            <ac:picMk id="7" creationId="{DDCE4717-096A-4681-8E99-1F3361B2BE63}"/>
          </ac:picMkLst>
        </pc:picChg>
        <pc:picChg chg="add del mod">
          <ac:chgData name="Torhild F. Sisjord" userId="4f38666c-5170-40b6-b538-e0d81695a984" providerId="ADAL" clId="{8481127E-5AA2-438B-8D70-FB277088E037}" dt="2023-02-03T10:57:38.423" v="6641" actId="21"/>
          <ac:picMkLst>
            <pc:docMk/>
            <pc:sldMk cId="1936980416" sldId="1834"/>
            <ac:picMk id="8" creationId="{26522D1A-C23B-425B-A04E-FE0BA4AA7569}"/>
          </ac:picMkLst>
        </pc:picChg>
        <pc:picChg chg="add del mod">
          <ac:chgData name="Torhild F. Sisjord" userId="4f38666c-5170-40b6-b538-e0d81695a984" providerId="ADAL" clId="{8481127E-5AA2-438B-8D70-FB277088E037}" dt="2023-01-19T08:19:29.838" v="4712" actId="478"/>
          <ac:picMkLst>
            <pc:docMk/>
            <pc:sldMk cId="1936980416" sldId="1834"/>
            <ac:picMk id="9" creationId="{8FEDFA92-70F6-4102-97D7-FBE1E6DB1BCF}"/>
          </ac:picMkLst>
        </pc:picChg>
        <pc:picChg chg="add mod ord">
          <ac:chgData name="Torhild F. Sisjord" userId="4f38666c-5170-40b6-b538-e0d81695a984" providerId="ADAL" clId="{8481127E-5AA2-438B-8D70-FB277088E037}" dt="2023-02-03T10:58:39.525" v="6655" actId="14100"/>
          <ac:picMkLst>
            <pc:docMk/>
            <pc:sldMk cId="1936980416" sldId="1834"/>
            <ac:picMk id="9" creationId="{D766E683-0620-44EE-9E30-E35FFA71C2FC}"/>
          </ac:picMkLst>
        </pc:picChg>
        <pc:picChg chg="add del mod">
          <ac:chgData name="Torhild F. Sisjord" userId="4f38666c-5170-40b6-b538-e0d81695a984" providerId="ADAL" clId="{8481127E-5AA2-438B-8D70-FB277088E037}" dt="2023-01-19T08:22:07.034" v="4716" actId="478"/>
          <ac:picMkLst>
            <pc:docMk/>
            <pc:sldMk cId="1936980416" sldId="1834"/>
            <ac:picMk id="11" creationId="{E6FA0351-2DD8-49AC-BA18-814DB47F020B}"/>
          </ac:picMkLst>
        </pc:picChg>
        <pc:picChg chg="add del mod">
          <ac:chgData name="Torhild F. Sisjord" userId="4f38666c-5170-40b6-b538-e0d81695a984" providerId="ADAL" clId="{8481127E-5AA2-438B-8D70-FB277088E037}" dt="2023-01-19T08:22:47.651" v="4722" actId="478"/>
          <ac:picMkLst>
            <pc:docMk/>
            <pc:sldMk cId="1936980416" sldId="1834"/>
            <ac:picMk id="13" creationId="{C7AF9DF8-278A-4B14-936C-9A258D769121}"/>
          </ac:picMkLst>
        </pc:picChg>
        <pc:picChg chg="add del mod">
          <ac:chgData name="Torhild F. Sisjord" userId="4f38666c-5170-40b6-b538-e0d81695a984" providerId="ADAL" clId="{8481127E-5AA2-438B-8D70-FB277088E037}" dt="2023-01-19T08:23:57.364" v="4727" actId="478"/>
          <ac:picMkLst>
            <pc:docMk/>
            <pc:sldMk cId="1936980416" sldId="1834"/>
            <ac:picMk id="15" creationId="{4091202A-0507-4D26-BF1D-926C1ECFC9E5}"/>
          </ac:picMkLst>
        </pc:picChg>
        <pc:picChg chg="add mod">
          <ac:chgData name="Torhild F. Sisjord" userId="4f38666c-5170-40b6-b538-e0d81695a984" providerId="ADAL" clId="{8481127E-5AA2-438B-8D70-FB277088E037}" dt="2023-02-03T10:58:44.960" v="6657" actId="1076"/>
          <ac:picMkLst>
            <pc:docMk/>
            <pc:sldMk cId="1936980416" sldId="1834"/>
            <ac:picMk id="17" creationId="{4A931CDA-1A83-4EFA-8CCC-FFBE87905DF3}"/>
          </ac:picMkLst>
        </pc:picChg>
        <pc:picChg chg="add mod">
          <ac:chgData name="Torhild F. Sisjord" userId="4f38666c-5170-40b6-b538-e0d81695a984" providerId="ADAL" clId="{8481127E-5AA2-438B-8D70-FB277088E037}" dt="2023-02-03T10:58:47.168" v="6658" actId="1076"/>
          <ac:picMkLst>
            <pc:docMk/>
            <pc:sldMk cId="1936980416" sldId="1834"/>
            <ac:picMk id="19" creationId="{F5A455F8-2046-491B-B60C-73D7AA0A6BF3}"/>
          </ac:picMkLst>
        </pc:picChg>
      </pc:sldChg>
      <pc:sldChg chg="modSp mod modAnim">
        <pc:chgData name="Torhild F. Sisjord" userId="4f38666c-5170-40b6-b538-e0d81695a984" providerId="ADAL" clId="{8481127E-5AA2-438B-8D70-FB277088E037}" dt="2023-02-07T09:23:27.053" v="6696" actId="1076"/>
        <pc:sldMkLst>
          <pc:docMk/>
          <pc:sldMk cId="1136659511" sldId="1839"/>
        </pc:sldMkLst>
        <pc:picChg chg="mod">
          <ac:chgData name="Torhild F. Sisjord" userId="4f38666c-5170-40b6-b538-e0d81695a984" providerId="ADAL" clId="{8481127E-5AA2-438B-8D70-FB277088E037}" dt="2023-02-07T09:20:38.327" v="6671" actId="1076"/>
          <ac:picMkLst>
            <pc:docMk/>
            <pc:sldMk cId="1136659511" sldId="1839"/>
            <ac:picMk id="18" creationId="{99A06492-6D32-47CB-8AE0-725CB7F8DB8D}"/>
          </ac:picMkLst>
        </pc:picChg>
        <pc:picChg chg="mod">
          <ac:chgData name="Torhild F. Sisjord" userId="4f38666c-5170-40b6-b538-e0d81695a984" providerId="ADAL" clId="{8481127E-5AA2-438B-8D70-FB277088E037}" dt="2023-02-07T09:23:27.053" v="6696" actId="1076"/>
          <ac:picMkLst>
            <pc:docMk/>
            <pc:sldMk cId="1136659511" sldId="1839"/>
            <ac:picMk id="68" creationId="{6E0AFFF4-4FAA-44A0-8DE9-884407102BF9}"/>
          </ac:picMkLst>
        </pc:picChg>
      </pc:sldChg>
      <pc:sldMasterChg chg="add del addSldLayout delSldLayout">
        <pc:chgData name="Torhild F. Sisjord" userId="4f38666c-5170-40b6-b538-e0d81695a984" providerId="ADAL" clId="{8481127E-5AA2-438B-8D70-FB277088E037}" dt="2022-12-12T13:27:12.670" v="2988" actId="2696"/>
        <pc:sldMasterMkLst>
          <pc:docMk/>
          <pc:sldMasterMk cId="3323553105" sldId="2147483648"/>
        </pc:sldMasterMkLst>
        <pc:sldLayoutChg chg="add del">
          <pc:chgData name="Torhild F. Sisjord" userId="4f38666c-5170-40b6-b538-e0d81695a984" providerId="ADAL" clId="{8481127E-5AA2-438B-8D70-FB277088E037}" dt="2022-12-12T13:27:12.670" v="2988" actId="2696"/>
          <pc:sldLayoutMkLst>
            <pc:docMk/>
            <pc:sldMasterMk cId="3323553105" sldId="2147483648"/>
            <pc:sldLayoutMk cId="3569809653" sldId="2147483656"/>
          </pc:sldLayoutMkLst>
        </pc:sldLayoutChg>
      </pc:sldMasterChg>
      <pc:sldMasterChg chg="replId modSldLayout">
        <pc:chgData name="Torhild F. Sisjord" userId="4f38666c-5170-40b6-b538-e0d81695a984" providerId="ADAL" clId="{8481127E-5AA2-438B-8D70-FB277088E037}" dt="2022-12-12T13:26:01.586" v="2977" actId="27028"/>
        <pc:sldMasterMkLst>
          <pc:docMk/>
          <pc:sldMasterMk cId="3647936534" sldId="2147483667"/>
        </pc:sldMasterMkLst>
        <pc:sldLayoutChg chg="replId">
          <pc:chgData name="Torhild F. Sisjord" userId="4f38666c-5170-40b6-b538-e0d81695a984" providerId="ADAL" clId="{8481127E-5AA2-438B-8D70-FB277088E037}" dt="2022-12-12T13:26:01.586" v="2977" actId="27028"/>
          <pc:sldLayoutMkLst>
            <pc:docMk/>
            <pc:sldMasterMk cId="3647936534" sldId="2147483667"/>
            <pc:sldLayoutMk cId="454667339" sldId="2147483668"/>
          </pc:sldLayoutMkLst>
        </pc:sldLayoutChg>
      </pc:sldMasterChg>
      <pc:sldMasterChg chg="add del addSldLayout delSldLayout">
        <pc:chgData name="Torhild F. Sisjord" userId="4f38666c-5170-40b6-b538-e0d81695a984" providerId="ADAL" clId="{8481127E-5AA2-438B-8D70-FB277088E037}" dt="2022-12-12T07:57:35.826" v="1213" actId="2696"/>
        <pc:sldMasterMkLst>
          <pc:docMk/>
          <pc:sldMasterMk cId="1892254331" sldId="2147487611"/>
        </pc:sldMasterMkLst>
        <pc:sldLayoutChg chg="add del">
          <pc:chgData name="Torhild F. Sisjord" userId="4f38666c-5170-40b6-b538-e0d81695a984" providerId="ADAL" clId="{8481127E-5AA2-438B-8D70-FB277088E037}" dt="2022-12-12T07:57:35.826" v="1213" actId="2696"/>
          <pc:sldLayoutMkLst>
            <pc:docMk/>
            <pc:sldMasterMk cId="1892254331" sldId="2147487611"/>
            <pc:sldLayoutMk cId="3591735642" sldId="2147487614"/>
          </pc:sldLayoutMkLst>
        </pc:sldLayoutChg>
      </pc:sldMasterChg>
    </pc:docChg>
  </pc:docChgLst>
  <pc:docChgLst>
    <pc:chgData name="Siv Svendsen" userId="S::siv.svendsen@animalia.no::20eaf1ae-bfb4-4f07-9995-dc9af17eb198" providerId="AD" clId="Web-{A3BB0571-27FF-4AAE-BC32-62261B71031B}"/>
    <pc:docChg chg="modSld">
      <pc:chgData name="Siv Svendsen" userId="S::siv.svendsen@animalia.no::20eaf1ae-bfb4-4f07-9995-dc9af17eb198" providerId="AD" clId="Web-{A3BB0571-27FF-4AAE-BC32-62261B71031B}" dt="2023-01-07T12:29:01.296" v="0" actId="20577"/>
      <pc:docMkLst>
        <pc:docMk/>
      </pc:docMkLst>
      <pc:sldChg chg="modSp">
        <pc:chgData name="Siv Svendsen" userId="S::siv.svendsen@animalia.no::20eaf1ae-bfb4-4f07-9995-dc9af17eb198" providerId="AD" clId="Web-{A3BB0571-27FF-4AAE-BC32-62261B71031B}" dt="2023-01-07T12:29:01.296" v="0" actId="20577"/>
        <pc:sldMkLst>
          <pc:docMk/>
          <pc:sldMk cId="1311301832" sldId="1805"/>
        </pc:sldMkLst>
        <pc:spChg chg="mod">
          <ac:chgData name="Siv Svendsen" userId="S::siv.svendsen@animalia.no::20eaf1ae-bfb4-4f07-9995-dc9af17eb198" providerId="AD" clId="Web-{A3BB0571-27FF-4AAE-BC32-62261B71031B}" dt="2023-01-07T12:29:01.296" v="0" actId="20577"/>
          <ac:spMkLst>
            <pc:docMk/>
            <pc:sldMk cId="1311301832" sldId="1805"/>
            <ac:spMk id="3" creationId="{72C4DA8C-0EAD-4FA3-92A8-E288FF3CBD57}"/>
          </ac:spMkLst>
        </pc:spChg>
      </pc:sldChg>
    </pc:docChg>
  </pc:docChgLst>
  <pc:docChgLst>
    <pc:chgData name="Siv Svendsen" userId="S::siv.svendsen@animalia.no::20eaf1ae-bfb4-4f07-9995-dc9af17eb198" providerId="AD" clId="Web-{E7F411AB-DA5B-426D-A970-AC2D0EDFF55A}"/>
    <pc:docChg chg="modSld">
      <pc:chgData name="Siv Svendsen" userId="S::siv.svendsen@animalia.no::20eaf1ae-bfb4-4f07-9995-dc9af17eb198" providerId="AD" clId="Web-{E7F411AB-DA5B-426D-A970-AC2D0EDFF55A}" dt="2023-01-30T10:01:58.422" v="415"/>
      <pc:docMkLst>
        <pc:docMk/>
      </pc:docMkLst>
      <pc:sldChg chg="modNotes">
        <pc:chgData name="Siv Svendsen" userId="S::siv.svendsen@animalia.no::20eaf1ae-bfb4-4f07-9995-dc9af17eb198" providerId="AD" clId="Web-{E7F411AB-DA5B-426D-A970-AC2D0EDFF55A}" dt="2023-01-30T10:01:58.422" v="415"/>
        <pc:sldMkLst>
          <pc:docMk/>
          <pc:sldMk cId="2407892465" sldId="1832"/>
        </pc:sldMkLst>
      </pc:sldChg>
      <pc:sldChg chg="modNotes">
        <pc:chgData name="Siv Svendsen" userId="S::siv.svendsen@animalia.no::20eaf1ae-bfb4-4f07-9995-dc9af17eb198" providerId="AD" clId="Web-{E7F411AB-DA5B-426D-A970-AC2D0EDFF55A}" dt="2023-01-30T09:49:58.167" v="67"/>
        <pc:sldMkLst>
          <pc:docMk/>
          <pc:sldMk cId="1409858630" sldId="1836"/>
        </pc:sldMkLst>
      </pc:sldChg>
      <pc:sldChg chg="modNotes">
        <pc:chgData name="Siv Svendsen" userId="S::siv.svendsen@animalia.no::20eaf1ae-bfb4-4f07-9995-dc9af17eb198" providerId="AD" clId="Web-{E7F411AB-DA5B-426D-A970-AC2D0EDFF55A}" dt="2023-01-30T10:01:45.219" v="409"/>
        <pc:sldMkLst>
          <pc:docMk/>
          <pc:sldMk cId="3235484993" sldId="1837"/>
        </pc:sldMkLst>
      </pc:sldChg>
    </pc:docChg>
  </pc:docChgLst>
  <pc:docChgLst>
    <pc:chgData name="Siv Svendsen" userId="S::siv.svendsen@animalia.no::20eaf1ae-bfb4-4f07-9995-dc9af17eb198" providerId="AD" clId="Web-{77D33AC8-41A8-4FB5-8709-CDC985CD1C78}"/>
    <pc:docChg chg="modSld">
      <pc:chgData name="Siv Svendsen" userId="S::siv.svendsen@animalia.no::20eaf1ae-bfb4-4f07-9995-dc9af17eb198" providerId="AD" clId="Web-{77D33AC8-41A8-4FB5-8709-CDC985CD1C78}" dt="2023-02-08T11:41:58.241" v="24"/>
      <pc:docMkLst>
        <pc:docMk/>
      </pc:docMkLst>
      <pc:sldChg chg="modNotes">
        <pc:chgData name="Siv Svendsen" userId="S::siv.svendsen@animalia.no::20eaf1ae-bfb4-4f07-9995-dc9af17eb198" providerId="AD" clId="Web-{77D33AC8-41A8-4FB5-8709-CDC985CD1C78}" dt="2023-02-08T11:41:58.241" v="24"/>
        <pc:sldMkLst>
          <pc:docMk/>
          <pc:sldMk cId="291876512" sldId="840"/>
        </pc:sldMkLst>
      </pc:sldChg>
      <pc:sldChg chg="modNotes">
        <pc:chgData name="Siv Svendsen" userId="S::siv.svendsen@animalia.no::20eaf1ae-bfb4-4f07-9995-dc9af17eb198" providerId="AD" clId="Web-{77D33AC8-41A8-4FB5-8709-CDC985CD1C78}" dt="2023-02-08T11:41:15.474" v="20"/>
        <pc:sldMkLst>
          <pc:docMk/>
          <pc:sldMk cId="3812543447" sldId="1726"/>
        </pc:sldMkLst>
      </pc:sldChg>
      <pc:sldChg chg="modNotes">
        <pc:chgData name="Siv Svendsen" userId="S::siv.svendsen@animalia.no::20eaf1ae-bfb4-4f07-9995-dc9af17eb198" providerId="AD" clId="Web-{77D33AC8-41A8-4FB5-8709-CDC985CD1C78}" dt="2023-02-08T11:40:55.723" v="15"/>
        <pc:sldMkLst>
          <pc:docMk/>
          <pc:sldMk cId="2203979702" sldId="1835"/>
        </pc:sldMkLst>
      </pc:sldChg>
      <pc:sldChg chg="modNotes">
        <pc:chgData name="Siv Svendsen" userId="S::siv.svendsen@animalia.no::20eaf1ae-bfb4-4f07-9995-dc9af17eb198" providerId="AD" clId="Web-{77D33AC8-41A8-4FB5-8709-CDC985CD1C78}" dt="2023-02-08T11:40:43.192" v="10"/>
        <pc:sldMkLst>
          <pc:docMk/>
          <pc:sldMk cId="1409858630" sldId="1836"/>
        </pc:sldMkLst>
      </pc:sldChg>
      <pc:sldChg chg="modNotes">
        <pc:chgData name="Siv Svendsen" userId="S::siv.svendsen@animalia.no::20eaf1ae-bfb4-4f07-9995-dc9af17eb198" providerId="AD" clId="Web-{77D33AC8-41A8-4FB5-8709-CDC985CD1C78}" dt="2023-02-08T11:40:28.347" v="6"/>
        <pc:sldMkLst>
          <pc:docMk/>
          <pc:sldMk cId="3533707910" sldId="1838"/>
        </pc:sldMkLst>
      </pc:sldChg>
    </pc:docChg>
  </pc:docChgLst>
  <pc:docChgLst>
    <pc:chgData name="Siv Svendsen" userId="S::siv.svendsen@animalia.no::20eaf1ae-bfb4-4f07-9995-dc9af17eb198" providerId="AD" clId="Web-{89072EFB-6E6D-4EF4-9A1F-D08A1CE44DCA}"/>
    <pc:docChg chg="modSld">
      <pc:chgData name="Siv Svendsen" userId="S::siv.svendsen@animalia.no::20eaf1ae-bfb4-4f07-9995-dc9af17eb198" providerId="AD" clId="Web-{89072EFB-6E6D-4EF4-9A1F-D08A1CE44DCA}" dt="2023-01-30T16:23:59.381" v="1059"/>
      <pc:docMkLst>
        <pc:docMk/>
      </pc:docMkLst>
      <pc:sldChg chg="modNotes">
        <pc:chgData name="Siv Svendsen" userId="S::siv.svendsen@animalia.no::20eaf1ae-bfb4-4f07-9995-dc9af17eb198" providerId="AD" clId="Web-{89072EFB-6E6D-4EF4-9A1F-D08A1CE44DCA}" dt="2023-01-30T16:21:15.853" v="925"/>
        <pc:sldMkLst>
          <pc:docMk/>
          <pc:sldMk cId="2061781491" sldId="257"/>
        </pc:sldMkLst>
      </pc:sldChg>
      <pc:sldChg chg="modNotes">
        <pc:chgData name="Siv Svendsen" userId="S::siv.svendsen@animalia.no::20eaf1ae-bfb4-4f07-9995-dc9af17eb198" providerId="AD" clId="Web-{89072EFB-6E6D-4EF4-9A1F-D08A1CE44DCA}" dt="2023-01-30T16:23:41.099" v="1037"/>
        <pc:sldMkLst>
          <pc:docMk/>
          <pc:sldMk cId="291876512" sldId="840"/>
        </pc:sldMkLst>
      </pc:sldChg>
      <pc:sldChg chg="modNotes">
        <pc:chgData name="Siv Svendsen" userId="S::siv.svendsen@animalia.no::20eaf1ae-bfb4-4f07-9995-dc9af17eb198" providerId="AD" clId="Web-{89072EFB-6E6D-4EF4-9A1F-D08A1CE44DCA}" dt="2023-01-30T14:43:32.826" v="430"/>
        <pc:sldMkLst>
          <pc:docMk/>
          <pc:sldMk cId="3513549781" sldId="1804"/>
        </pc:sldMkLst>
      </pc:sldChg>
      <pc:sldChg chg="modSp modNotes">
        <pc:chgData name="Siv Svendsen" userId="S::siv.svendsen@animalia.no::20eaf1ae-bfb4-4f07-9995-dc9af17eb198" providerId="AD" clId="Web-{89072EFB-6E6D-4EF4-9A1F-D08A1CE44DCA}" dt="2023-01-30T16:14:10.867" v="800"/>
        <pc:sldMkLst>
          <pc:docMk/>
          <pc:sldMk cId="3466739835" sldId="1811"/>
        </pc:sldMkLst>
        <pc:spChg chg="mod">
          <ac:chgData name="Siv Svendsen" userId="S::siv.svendsen@animalia.no::20eaf1ae-bfb4-4f07-9995-dc9af17eb198" providerId="AD" clId="Web-{89072EFB-6E6D-4EF4-9A1F-D08A1CE44DCA}" dt="2023-01-30T15:28:02.522" v="752" actId="20577"/>
          <ac:spMkLst>
            <pc:docMk/>
            <pc:sldMk cId="3466739835" sldId="1811"/>
            <ac:spMk id="5" creationId="{1AB20E94-B1A1-4FD9-9FA7-0A5AFFEE3DCB}"/>
          </ac:spMkLst>
        </pc:spChg>
      </pc:sldChg>
      <pc:sldChg chg="modNotes">
        <pc:chgData name="Siv Svendsen" userId="S::siv.svendsen@animalia.no::20eaf1ae-bfb4-4f07-9995-dc9af17eb198" providerId="AD" clId="Web-{89072EFB-6E6D-4EF4-9A1F-D08A1CE44DCA}" dt="2023-01-30T16:23:59.381" v="1059"/>
        <pc:sldMkLst>
          <pc:docMk/>
          <pc:sldMk cId="3971255280" sldId="1818"/>
        </pc:sldMkLst>
      </pc:sldChg>
      <pc:sldChg chg="modNotes">
        <pc:chgData name="Siv Svendsen" userId="S::siv.svendsen@animalia.no::20eaf1ae-bfb4-4f07-9995-dc9af17eb198" providerId="AD" clId="Web-{89072EFB-6E6D-4EF4-9A1F-D08A1CE44DCA}" dt="2023-01-30T16:19:37.455" v="824"/>
        <pc:sldMkLst>
          <pc:docMk/>
          <pc:sldMk cId="2278404944" sldId="1825"/>
        </pc:sldMkLst>
      </pc:sldChg>
      <pc:sldChg chg="modNotes">
        <pc:chgData name="Siv Svendsen" userId="S::siv.svendsen@animalia.no::20eaf1ae-bfb4-4f07-9995-dc9af17eb198" providerId="AD" clId="Web-{89072EFB-6E6D-4EF4-9A1F-D08A1CE44DCA}" dt="2023-01-30T13:46:41.233" v="87"/>
        <pc:sldMkLst>
          <pc:docMk/>
          <pc:sldMk cId="3533707910" sldId="1838"/>
        </pc:sldMkLst>
      </pc:sldChg>
    </pc:docChg>
  </pc:docChgLst>
  <pc:docChgLst>
    <pc:chgData name="Siv Svendsen" userId="S::siv.svendsen@animalia.no::20eaf1ae-bfb4-4f07-9995-dc9af17eb198" providerId="AD" clId="Web-{EAFB5519-F773-4832-9ECB-D0491C0252D7}"/>
    <pc:docChg chg="modSld">
      <pc:chgData name="Siv Svendsen" userId="S::siv.svendsen@animalia.no::20eaf1ae-bfb4-4f07-9995-dc9af17eb198" providerId="AD" clId="Web-{EAFB5519-F773-4832-9ECB-D0491C0252D7}" dt="2023-01-26T13:19:36.698" v="23" actId="20577"/>
      <pc:docMkLst>
        <pc:docMk/>
      </pc:docMkLst>
      <pc:sldChg chg="modSp">
        <pc:chgData name="Siv Svendsen" userId="S::siv.svendsen@animalia.no::20eaf1ae-bfb4-4f07-9995-dc9af17eb198" providerId="AD" clId="Web-{EAFB5519-F773-4832-9ECB-D0491C0252D7}" dt="2023-01-26T13:19:36.698" v="23" actId="20577"/>
        <pc:sldMkLst>
          <pc:docMk/>
          <pc:sldMk cId="3533707910" sldId="1838"/>
        </pc:sldMkLst>
        <pc:spChg chg="mod">
          <ac:chgData name="Siv Svendsen" userId="S::siv.svendsen@animalia.no::20eaf1ae-bfb4-4f07-9995-dc9af17eb198" providerId="AD" clId="Web-{EAFB5519-F773-4832-9ECB-D0491C0252D7}" dt="2023-01-26T13:19:36.698" v="23" actId="20577"/>
          <ac:spMkLst>
            <pc:docMk/>
            <pc:sldMk cId="3533707910" sldId="1838"/>
            <ac:spMk id="3" creationId="{7ABAA679-38DA-4A5D-96FD-7EA23BE84F6D}"/>
          </ac:spMkLst>
        </pc:spChg>
      </pc:sldChg>
    </pc:docChg>
  </pc:docChgLst>
  <pc:docChgLst>
    <pc:chgData name="Silje Johnsgard" userId="S::silje.johnsgard@animalia.no::bf4482bb-3e55-4142-8e41-d18eedbda2fa" providerId="AD" clId="Web-{12446C2A-7211-68EC-74C8-C779E12666F2}"/>
    <pc:docChg chg="modSld">
      <pc:chgData name="Silje Johnsgard" userId="S::silje.johnsgard@animalia.no::bf4482bb-3e55-4142-8e41-d18eedbda2fa" providerId="AD" clId="Web-{12446C2A-7211-68EC-74C8-C779E12666F2}" dt="2023-11-01T14:44:44.589" v="32" actId="20577"/>
      <pc:docMkLst>
        <pc:docMk/>
      </pc:docMkLst>
      <pc:sldChg chg="modSp">
        <pc:chgData name="Silje Johnsgard" userId="S::silje.johnsgard@animalia.no::bf4482bb-3e55-4142-8e41-d18eedbda2fa" providerId="AD" clId="Web-{12446C2A-7211-68EC-74C8-C779E12666F2}" dt="2023-11-01T14:44:44.589" v="32" actId="20577"/>
        <pc:sldMkLst>
          <pc:docMk/>
          <pc:sldMk cId="3533707910" sldId="1838"/>
        </pc:sldMkLst>
        <pc:spChg chg="mod">
          <ac:chgData name="Silje Johnsgard" userId="S::silje.johnsgard@animalia.no::bf4482bb-3e55-4142-8e41-d18eedbda2fa" providerId="AD" clId="Web-{12446C2A-7211-68EC-74C8-C779E12666F2}" dt="2023-11-01T14:44:44.589" v="32" actId="20577"/>
          <ac:spMkLst>
            <pc:docMk/>
            <pc:sldMk cId="3533707910" sldId="1838"/>
            <ac:spMk id="3" creationId="{7ABAA679-38DA-4A5D-96FD-7EA23BE84F6D}"/>
          </ac:spMkLst>
        </pc:spChg>
      </pc:sldChg>
      <pc:sldChg chg="addSp delSp modSp">
        <pc:chgData name="Silje Johnsgard" userId="S::silje.johnsgard@animalia.no::bf4482bb-3e55-4142-8e41-d18eedbda2fa" providerId="AD" clId="Web-{12446C2A-7211-68EC-74C8-C779E12666F2}" dt="2023-11-01T14:42:05.646" v="27"/>
        <pc:sldMkLst>
          <pc:docMk/>
          <pc:sldMk cId="773829042" sldId="1846"/>
        </pc:sldMkLst>
        <pc:spChg chg="add del mod">
          <ac:chgData name="Silje Johnsgard" userId="S::silje.johnsgard@animalia.no::bf4482bb-3e55-4142-8e41-d18eedbda2fa" providerId="AD" clId="Web-{12446C2A-7211-68EC-74C8-C779E12666F2}" dt="2023-11-01T14:40:16.189" v="11"/>
          <ac:spMkLst>
            <pc:docMk/>
            <pc:sldMk cId="773829042" sldId="1846"/>
            <ac:spMk id="4" creationId="{C0DDD2F6-5F0C-AABA-23E7-50858443CC20}"/>
          </ac:spMkLst>
        </pc:spChg>
        <pc:graphicFrameChg chg="add mod ord modGraphic">
          <ac:chgData name="Silje Johnsgard" userId="S::silje.johnsgard@animalia.no::bf4482bb-3e55-4142-8e41-d18eedbda2fa" providerId="AD" clId="Web-{12446C2A-7211-68EC-74C8-C779E12666F2}" dt="2023-11-01T14:42:05.646" v="27"/>
          <ac:graphicFrameMkLst>
            <pc:docMk/>
            <pc:sldMk cId="773829042" sldId="1846"/>
            <ac:graphicFrameMk id="6" creationId="{C758AEF0-AED8-A46D-1CAF-09F1CC5D26B1}"/>
          </ac:graphicFrameMkLst>
        </pc:graphicFrameChg>
        <pc:graphicFrameChg chg="del mod modGraphic">
          <ac:chgData name="Silje Johnsgard" userId="S::silje.johnsgard@animalia.no::bf4482bb-3e55-4142-8e41-d18eedbda2fa" providerId="AD" clId="Web-{12446C2A-7211-68EC-74C8-C779E12666F2}" dt="2023-11-01T14:40:16.079" v="10"/>
          <ac:graphicFrameMkLst>
            <pc:docMk/>
            <pc:sldMk cId="773829042" sldId="1846"/>
            <ac:graphicFrameMk id="9" creationId="{9ED5A964-C8E5-4064-98BB-207F35E41067}"/>
          </ac:graphicFrameMkLst>
        </pc:graphicFrameChg>
      </pc:sldChg>
    </pc:docChg>
  </pc:docChgLst>
  <pc:docChgLst>
    <pc:chgData name="Siv Svendsen" userId="S::siv.svendsen@animalia.no::20eaf1ae-bfb4-4f07-9995-dc9af17eb198" providerId="AD" clId="Web-{D2C4F9E4-C4C7-4C4C-9218-424A43F8A760}"/>
    <pc:docChg chg="addSld delSld">
      <pc:chgData name="Siv Svendsen" userId="S::siv.svendsen@animalia.no::20eaf1ae-bfb4-4f07-9995-dc9af17eb198" providerId="AD" clId="Web-{D2C4F9E4-C4C7-4C4C-9218-424A43F8A760}" dt="2023-01-20T08:12:06.269" v="5"/>
      <pc:docMkLst>
        <pc:docMk/>
      </pc:docMkLst>
      <pc:sldChg chg="add del">
        <pc:chgData name="Siv Svendsen" userId="S::siv.svendsen@animalia.no::20eaf1ae-bfb4-4f07-9995-dc9af17eb198" providerId="AD" clId="Web-{D2C4F9E4-C4C7-4C4C-9218-424A43F8A760}" dt="2023-01-20T08:12:06.269" v="5"/>
        <pc:sldMkLst>
          <pc:docMk/>
          <pc:sldMk cId="469091097" sldId="1835"/>
        </pc:sldMkLst>
      </pc:sldChg>
      <pc:sldChg chg="add del">
        <pc:chgData name="Siv Svendsen" userId="S::siv.svendsen@animalia.no::20eaf1ae-bfb4-4f07-9995-dc9af17eb198" providerId="AD" clId="Web-{D2C4F9E4-C4C7-4C4C-9218-424A43F8A760}" dt="2023-01-20T08:12:05.331" v="4"/>
        <pc:sldMkLst>
          <pc:docMk/>
          <pc:sldMk cId="4191718506" sldId="1836"/>
        </pc:sldMkLst>
      </pc:sldChg>
      <pc:sldChg chg="add del">
        <pc:chgData name="Siv Svendsen" userId="S::siv.svendsen@animalia.no::20eaf1ae-bfb4-4f07-9995-dc9af17eb198" providerId="AD" clId="Web-{D2C4F9E4-C4C7-4C4C-9218-424A43F8A760}" dt="2023-01-20T08:12:03.800" v="3"/>
        <pc:sldMkLst>
          <pc:docMk/>
          <pc:sldMk cId="2573556407" sldId="1837"/>
        </pc:sldMkLst>
      </pc:sldChg>
    </pc:docChg>
  </pc:docChgLst>
  <pc:docChgLst>
    <pc:chgData name="Silje Johnsgard" userId="bf4482bb-3e55-4142-8e41-d18eedbda2fa" providerId="ADAL" clId="{1C2A851A-49DA-4F77-B509-5BEEBB0C0956}"/>
    <pc:docChg chg="undo custSel mod addSld delSld modSld sldOrd">
      <pc:chgData name="Silje Johnsgard" userId="bf4482bb-3e55-4142-8e41-d18eedbda2fa" providerId="ADAL" clId="{1C2A851A-49DA-4F77-B509-5BEEBB0C0956}" dt="2023-09-05T14:09:40.051" v="1286" actId="47"/>
      <pc:docMkLst>
        <pc:docMk/>
      </pc:docMkLst>
      <pc:sldChg chg="del">
        <pc:chgData name="Silje Johnsgard" userId="bf4482bb-3e55-4142-8e41-d18eedbda2fa" providerId="ADAL" clId="{1C2A851A-49DA-4F77-B509-5BEEBB0C0956}" dt="2023-09-05T13:15:56.886" v="1134" actId="47"/>
        <pc:sldMkLst>
          <pc:docMk/>
          <pc:sldMk cId="2061781491" sldId="257"/>
        </pc:sldMkLst>
      </pc:sldChg>
      <pc:sldChg chg="del">
        <pc:chgData name="Silje Johnsgard" userId="bf4482bb-3e55-4142-8e41-d18eedbda2fa" providerId="ADAL" clId="{1C2A851A-49DA-4F77-B509-5BEEBB0C0956}" dt="2023-09-05T13:15:50.100" v="1132" actId="47"/>
        <pc:sldMkLst>
          <pc:docMk/>
          <pc:sldMk cId="4235379808" sldId="338"/>
        </pc:sldMkLst>
      </pc:sldChg>
      <pc:sldChg chg="modNotesTx">
        <pc:chgData name="Silje Johnsgard" userId="bf4482bb-3e55-4142-8e41-d18eedbda2fa" providerId="ADAL" clId="{1C2A851A-49DA-4F77-B509-5BEEBB0C0956}" dt="2023-09-05T12:44:48.783" v="220" actId="6549"/>
        <pc:sldMkLst>
          <pc:docMk/>
          <pc:sldMk cId="3812543447" sldId="1726"/>
        </pc:sldMkLst>
      </pc:sldChg>
      <pc:sldChg chg="modNotesTx">
        <pc:chgData name="Silje Johnsgard" userId="bf4482bb-3e55-4142-8e41-d18eedbda2fa" providerId="ADAL" clId="{1C2A851A-49DA-4F77-B509-5BEEBB0C0956}" dt="2023-09-05T13:15:03.246" v="1101" actId="6549"/>
        <pc:sldMkLst>
          <pc:docMk/>
          <pc:sldMk cId="3010062923" sldId="1763"/>
        </pc:sldMkLst>
      </pc:sldChg>
      <pc:sldChg chg="modSp mod modNotesTx">
        <pc:chgData name="Silje Johnsgard" userId="bf4482bb-3e55-4142-8e41-d18eedbda2fa" providerId="ADAL" clId="{1C2A851A-49DA-4F77-B509-5BEEBB0C0956}" dt="2023-09-05T12:52:03.873" v="437" actId="255"/>
        <pc:sldMkLst>
          <pc:docMk/>
          <pc:sldMk cId="681413614" sldId="1791"/>
        </pc:sldMkLst>
        <pc:spChg chg="mod">
          <ac:chgData name="Silje Johnsgard" userId="bf4482bb-3e55-4142-8e41-d18eedbda2fa" providerId="ADAL" clId="{1C2A851A-49DA-4F77-B509-5BEEBB0C0956}" dt="2023-09-05T12:52:03.873" v="437" actId="255"/>
          <ac:spMkLst>
            <pc:docMk/>
            <pc:sldMk cId="681413614" sldId="1791"/>
            <ac:spMk id="2" creationId="{CA07BA6A-E754-4D85-B54D-11E9853C67CC}"/>
          </ac:spMkLst>
        </pc:spChg>
        <pc:spChg chg="mod">
          <ac:chgData name="Silje Johnsgard" userId="bf4482bb-3e55-4142-8e41-d18eedbda2fa" providerId="ADAL" clId="{1C2A851A-49DA-4F77-B509-5BEEBB0C0956}" dt="2023-09-05T12:45:46.042" v="240" actId="20577"/>
          <ac:spMkLst>
            <pc:docMk/>
            <pc:sldMk cId="681413614" sldId="1791"/>
            <ac:spMk id="3" creationId="{38101BA4-B789-4A64-AA36-9E0BB77ADB04}"/>
          </ac:spMkLst>
        </pc:spChg>
        <pc:graphicFrameChg chg="mod modGraphic">
          <ac:chgData name="Silje Johnsgard" userId="bf4482bb-3e55-4142-8e41-d18eedbda2fa" providerId="ADAL" clId="{1C2A851A-49DA-4F77-B509-5BEEBB0C0956}" dt="2023-09-05T12:42:59.883" v="123" actId="1076"/>
          <ac:graphicFrameMkLst>
            <pc:docMk/>
            <pc:sldMk cId="681413614" sldId="1791"/>
            <ac:graphicFrameMk id="5" creationId="{07FD1C38-407D-48B5-9EBB-8BA4A79BAA14}"/>
          </ac:graphicFrameMkLst>
        </pc:graphicFrameChg>
        <pc:picChg chg="mod">
          <ac:chgData name="Silje Johnsgard" userId="bf4482bb-3e55-4142-8e41-d18eedbda2fa" providerId="ADAL" clId="{1C2A851A-49DA-4F77-B509-5BEEBB0C0956}" dt="2023-09-05T12:39:55.377" v="75" actId="1440"/>
          <ac:picMkLst>
            <pc:docMk/>
            <pc:sldMk cId="681413614" sldId="1791"/>
            <ac:picMk id="10" creationId="{CF9B2498-94A5-49BD-AF82-5E44155B6975}"/>
          </ac:picMkLst>
        </pc:picChg>
      </pc:sldChg>
      <pc:sldChg chg="modSp mod ord">
        <pc:chgData name="Silje Johnsgard" userId="bf4482bb-3e55-4142-8e41-d18eedbda2fa" providerId="ADAL" clId="{1C2A851A-49DA-4F77-B509-5BEEBB0C0956}" dt="2023-09-05T13:15:33.211" v="1131" actId="20577"/>
        <pc:sldMkLst>
          <pc:docMk/>
          <pc:sldMk cId="1146426532" sldId="1802"/>
        </pc:sldMkLst>
        <pc:spChg chg="mod">
          <ac:chgData name="Silje Johnsgard" userId="bf4482bb-3e55-4142-8e41-d18eedbda2fa" providerId="ADAL" clId="{1C2A851A-49DA-4F77-B509-5BEEBB0C0956}" dt="2023-09-05T13:15:33.211" v="1131" actId="20577"/>
          <ac:spMkLst>
            <pc:docMk/>
            <pc:sldMk cId="1146426532" sldId="1802"/>
            <ac:spMk id="2" creationId="{1AC3E103-7A55-4860-9A35-E17977C679C2}"/>
          </ac:spMkLst>
        </pc:spChg>
      </pc:sldChg>
      <pc:sldChg chg="del">
        <pc:chgData name="Silje Johnsgard" userId="bf4482bb-3e55-4142-8e41-d18eedbda2fa" providerId="ADAL" clId="{1C2A851A-49DA-4F77-B509-5BEEBB0C0956}" dt="2023-09-05T13:15:54.434" v="1133" actId="47"/>
        <pc:sldMkLst>
          <pc:docMk/>
          <pc:sldMk cId="2278404944" sldId="1825"/>
        </pc:sldMkLst>
      </pc:sldChg>
      <pc:sldChg chg="del">
        <pc:chgData name="Silje Johnsgard" userId="bf4482bb-3e55-4142-8e41-d18eedbda2fa" providerId="ADAL" clId="{1C2A851A-49DA-4F77-B509-5BEEBB0C0956}" dt="2023-09-05T14:09:40.051" v="1286" actId="47"/>
        <pc:sldMkLst>
          <pc:docMk/>
          <pc:sldMk cId="709412992" sldId="1833"/>
        </pc:sldMkLst>
      </pc:sldChg>
      <pc:sldChg chg="addSp delSp modSp mod modClrScheme chgLayout modNotesTx">
        <pc:chgData name="Silje Johnsgard" userId="bf4482bb-3e55-4142-8e41-d18eedbda2fa" providerId="ADAL" clId="{1C2A851A-49DA-4F77-B509-5BEEBB0C0956}" dt="2023-09-05T12:54:47.411" v="557" actId="6549"/>
        <pc:sldMkLst>
          <pc:docMk/>
          <pc:sldMk cId="1409858630" sldId="1836"/>
        </pc:sldMkLst>
        <pc:spChg chg="mod">
          <ac:chgData name="Silje Johnsgard" userId="bf4482bb-3e55-4142-8e41-d18eedbda2fa" providerId="ADAL" clId="{1C2A851A-49DA-4F77-B509-5BEEBB0C0956}" dt="2023-09-05T12:52:10.800" v="438" actId="255"/>
          <ac:spMkLst>
            <pc:docMk/>
            <pc:sldMk cId="1409858630" sldId="1836"/>
            <ac:spMk id="2" creationId="{3215A030-877E-4D69-BC16-62DDD621D28F}"/>
          </ac:spMkLst>
        </pc:spChg>
        <pc:spChg chg="mod ord">
          <ac:chgData name="Silje Johnsgard" userId="bf4482bb-3e55-4142-8e41-d18eedbda2fa" providerId="ADAL" clId="{1C2A851A-49DA-4F77-B509-5BEEBB0C0956}" dt="2023-09-05T12:54:22.684" v="556" actId="20577"/>
          <ac:spMkLst>
            <pc:docMk/>
            <pc:sldMk cId="1409858630" sldId="1836"/>
            <ac:spMk id="3" creationId="{4B09B282-413B-43AA-ABB5-EA5A83FF6A52}"/>
          </ac:spMkLst>
        </pc:spChg>
        <pc:picChg chg="del">
          <ac:chgData name="Silje Johnsgard" userId="bf4482bb-3e55-4142-8e41-d18eedbda2fa" providerId="ADAL" clId="{1C2A851A-49DA-4F77-B509-5BEEBB0C0956}" dt="2023-09-05T12:47:51.955" v="419" actId="478"/>
          <ac:picMkLst>
            <pc:docMk/>
            <pc:sldMk cId="1409858630" sldId="1836"/>
            <ac:picMk id="5" creationId="{8EC4A60C-31C1-4669-B77E-BAD872CDD965}"/>
          </ac:picMkLst>
        </pc:picChg>
        <pc:picChg chg="add mod">
          <ac:chgData name="Silje Johnsgard" userId="bf4482bb-3e55-4142-8e41-d18eedbda2fa" providerId="ADAL" clId="{1C2A851A-49DA-4F77-B509-5BEEBB0C0956}" dt="2023-09-05T12:50:40.638" v="427" actId="26606"/>
          <ac:picMkLst>
            <pc:docMk/>
            <pc:sldMk cId="1409858630" sldId="1836"/>
            <ac:picMk id="6" creationId="{DFE32381-4071-49F2-ABE3-D45E310B702A}"/>
          </ac:picMkLst>
        </pc:picChg>
      </pc:sldChg>
      <pc:sldChg chg="modSp mod modNotesTx">
        <pc:chgData name="Silje Johnsgard" userId="bf4482bb-3e55-4142-8e41-d18eedbda2fa" providerId="ADAL" clId="{1C2A851A-49DA-4F77-B509-5BEEBB0C0956}" dt="2023-09-05T13:19:12.474" v="1224" actId="20577"/>
        <pc:sldMkLst>
          <pc:docMk/>
          <pc:sldMk cId="3235484993" sldId="1837"/>
        </pc:sldMkLst>
        <pc:spChg chg="mod">
          <ac:chgData name="Silje Johnsgard" userId="bf4482bb-3e55-4142-8e41-d18eedbda2fa" providerId="ADAL" clId="{1C2A851A-49DA-4F77-B509-5BEEBB0C0956}" dt="2023-09-05T13:19:12.474" v="1224" actId="20577"/>
          <ac:spMkLst>
            <pc:docMk/>
            <pc:sldMk cId="3235484993" sldId="1837"/>
            <ac:spMk id="3" creationId="{4E0E196A-26BF-4FFD-9A60-32175D72A42E}"/>
          </ac:spMkLst>
        </pc:spChg>
      </pc:sldChg>
      <pc:sldChg chg="modSp mod modNotesTx">
        <pc:chgData name="Silje Johnsgard" userId="bf4482bb-3e55-4142-8e41-d18eedbda2fa" providerId="ADAL" clId="{1C2A851A-49DA-4F77-B509-5BEEBB0C0956}" dt="2023-09-05T13:14:57.956" v="1100" actId="6549"/>
        <pc:sldMkLst>
          <pc:docMk/>
          <pc:sldMk cId="3533707910" sldId="1838"/>
        </pc:sldMkLst>
        <pc:spChg chg="mod">
          <ac:chgData name="Silje Johnsgard" userId="bf4482bb-3e55-4142-8e41-d18eedbda2fa" providerId="ADAL" clId="{1C2A851A-49DA-4F77-B509-5BEEBB0C0956}" dt="2023-09-05T13:10:02.161" v="837" actId="20577"/>
          <ac:spMkLst>
            <pc:docMk/>
            <pc:sldMk cId="3533707910" sldId="1838"/>
            <ac:spMk id="2" creationId="{25781B4E-9426-45E8-8264-351B1DCAC2D5}"/>
          </ac:spMkLst>
        </pc:spChg>
        <pc:spChg chg="mod">
          <ac:chgData name="Silje Johnsgard" userId="bf4482bb-3e55-4142-8e41-d18eedbda2fa" providerId="ADAL" clId="{1C2A851A-49DA-4F77-B509-5BEEBB0C0956}" dt="2023-09-05T13:14:33.606" v="1099" actId="20577"/>
          <ac:spMkLst>
            <pc:docMk/>
            <pc:sldMk cId="3533707910" sldId="1838"/>
            <ac:spMk id="3" creationId="{7ABAA679-38DA-4A5D-96FD-7EA23BE84F6D}"/>
          </ac:spMkLst>
        </pc:spChg>
      </pc:sldChg>
      <pc:sldChg chg="addSp modSp mod modNotesTx">
        <pc:chgData name="Silje Johnsgard" userId="bf4482bb-3e55-4142-8e41-d18eedbda2fa" providerId="ADAL" clId="{1C2A851A-49DA-4F77-B509-5BEEBB0C0956}" dt="2023-09-05T13:17:16.827" v="1135" actId="6549"/>
        <pc:sldMkLst>
          <pc:docMk/>
          <pc:sldMk cId="3102016224" sldId="1839"/>
        </pc:sldMkLst>
        <pc:spChg chg="mod">
          <ac:chgData name="Silje Johnsgard" userId="bf4482bb-3e55-4142-8e41-d18eedbda2fa" providerId="ADAL" clId="{1C2A851A-49DA-4F77-B509-5BEEBB0C0956}" dt="2023-09-05T12:51:43.451" v="435" actId="255"/>
          <ac:spMkLst>
            <pc:docMk/>
            <pc:sldMk cId="3102016224" sldId="1839"/>
            <ac:spMk id="2" creationId="{B3E7BD10-7EFB-44D4-9D55-C22EA208519D}"/>
          </ac:spMkLst>
        </pc:spChg>
        <pc:spChg chg="mod">
          <ac:chgData name="Silje Johnsgard" userId="bf4482bb-3e55-4142-8e41-d18eedbda2fa" providerId="ADAL" clId="{1C2A851A-49DA-4F77-B509-5BEEBB0C0956}" dt="2023-09-05T12:37:49.796" v="48" actId="14100"/>
          <ac:spMkLst>
            <pc:docMk/>
            <pc:sldMk cId="3102016224" sldId="1839"/>
            <ac:spMk id="8" creationId="{22A84BAB-A8DF-4AB0-B7C9-E7B36CB5C451}"/>
          </ac:spMkLst>
        </pc:spChg>
        <pc:picChg chg="add mod">
          <ac:chgData name="Silje Johnsgard" userId="bf4482bb-3e55-4142-8e41-d18eedbda2fa" providerId="ADAL" clId="{1C2A851A-49DA-4F77-B509-5BEEBB0C0956}" dt="2023-09-05T12:38:02.374" v="49" actId="1440"/>
          <ac:picMkLst>
            <pc:docMk/>
            <pc:sldMk cId="3102016224" sldId="1839"/>
            <ac:picMk id="4" creationId="{B706468B-6D2B-466C-827E-6065A23254A7}"/>
          </ac:picMkLst>
        </pc:picChg>
      </pc:sldChg>
      <pc:sldChg chg="modSp mod modNotesTx">
        <pc:chgData name="Silje Johnsgard" userId="bf4482bb-3e55-4142-8e41-d18eedbda2fa" providerId="ADAL" clId="{1C2A851A-49DA-4F77-B509-5BEEBB0C0956}" dt="2023-09-05T12:51:52.729" v="436" actId="255"/>
        <pc:sldMkLst>
          <pc:docMk/>
          <pc:sldMk cId="4127459388" sldId="1840"/>
        </pc:sldMkLst>
        <pc:spChg chg="mod">
          <ac:chgData name="Silje Johnsgard" userId="bf4482bb-3e55-4142-8e41-d18eedbda2fa" providerId="ADAL" clId="{1C2A851A-49DA-4F77-B509-5BEEBB0C0956}" dt="2023-09-05T12:51:52.729" v="436" actId="255"/>
          <ac:spMkLst>
            <pc:docMk/>
            <pc:sldMk cId="4127459388" sldId="1840"/>
            <ac:spMk id="2" creationId="{AFE38D9E-43FF-4FE4-9D10-1AF9452758A7}"/>
          </ac:spMkLst>
        </pc:spChg>
        <pc:picChg chg="mod">
          <ac:chgData name="Silje Johnsgard" userId="bf4482bb-3e55-4142-8e41-d18eedbda2fa" providerId="ADAL" clId="{1C2A851A-49DA-4F77-B509-5BEEBB0C0956}" dt="2023-09-05T12:38:28.707" v="52" actId="1076"/>
          <ac:picMkLst>
            <pc:docMk/>
            <pc:sldMk cId="4127459388" sldId="1840"/>
            <ac:picMk id="3" creationId="{8C9BB3CB-4CA5-2D2A-802B-70EB79B031DE}"/>
          </ac:picMkLst>
        </pc:picChg>
        <pc:picChg chg="mod">
          <ac:chgData name="Silje Johnsgard" userId="bf4482bb-3e55-4142-8e41-d18eedbda2fa" providerId="ADAL" clId="{1C2A851A-49DA-4F77-B509-5BEEBB0C0956}" dt="2023-09-05T12:38:40.711" v="55" actId="14100"/>
          <ac:picMkLst>
            <pc:docMk/>
            <pc:sldMk cId="4127459388" sldId="1840"/>
            <ac:picMk id="5" creationId="{07A7B932-F900-4515-9F72-BC0855B36994}"/>
          </ac:picMkLst>
        </pc:picChg>
        <pc:picChg chg="mod">
          <ac:chgData name="Silje Johnsgard" userId="bf4482bb-3e55-4142-8e41-d18eedbda2fa" providerId="ADAL" clId="{1C2A851A-49DA-4F77-B509-5BEEBB0C0956}" dt="2023-09-05T12:38:24.100" v="50" actId="14100"/>
          <ac:picMkLst>
            <pc:docMk/>
            <pc:sldMk cId="4127459388" sldId="1840"/>
            <ac:picMk id="8" creationId="{F987BB5A-5668-4F7B-B716-5469ACFE6BA0}"/>
          </ac:picMkLst>
        </pc:picChg>
        <pc:picChg chg="mod">
          <ac:chgData name="Silje Johnsgard" userId="bf4482bb-3e55-4142-8e41-d18eedbda2fa" providerId="ADAL" clId="{1C2A851A-49DA-4F77-B509-5BEEBB0C0956}" dt="2023-09-05T12:38:27.465" v="51" actId="14100"/>
          <ac:picMkLst>
            <pc:docMk/>
            <pc:sldMk cId="4127459388" sldId="1840"/>
            <ac:picMk id="9" creationId="{C5AF2D8A-6FDF-41A0-A070-EADF37894720}"/>
          </ac:picMkLst>
        </pc:picChg>
        <pc:picChg chg="mod">
          <ac:chgData name="Silje Johnsgard" userId="bf4482bb-3e55-4142-8e41-d18eedbda2fa" providerId="ADAL" clId="{1C2A851A-49DA-4F77-B509-5BEEBB0C0956}" dt="2023-09-05T12:38:32.999" v="53" actId="14100"/>
          <ac:picMkLst>
            <pc:docMk/>
            <pc:sldMk cId="4127459388" sldId="1840"/>
            <ac:picMk id="12" creationId="{D703B421-0744-47B3-B8ED-2415006AF973}"/>
          </ac:picMkLst>
        </pc:picChg>
        <pc:picChg chg="mod">
          <ac:chgData name="Silje Johnsgard" userId="bf4482bb-3e55-4142-8e41-d18eedbda2fa" providerId="ADAL" clId="{1C2A851A-49DA-4F77-B509-5BEEBB0C0956}" dt="2023-09-05T12:38:36.356" v="54" actId="14100"/>
          <ac:picMkLst>
            <pc:docMk/>
            <pc:sldMk cId="4127459388" sldId="1840"/>
            <ac:picMk id="13" creationId="{C1970E0E-3173-4E40-9300-F0800FC9CCB5}"/>
          </ac:picMkLst>
        </pc:picChg>
      </pc:sldChg>
      <pc:sldChg chg="addSp modSp mod modClrScheme chgLayout modNotesTx">
        <pc:chgData name="Silje Johnsgard" userId="bf4482bb-3e55-4142-8e41-d18eedbda2fa" providerId="ADAL" clId="{1C2A851A-49DA-4F77-B509-5BEEBB0C0956}" dt="2023-09-05T12:44:43.780" v="219" actId="20577"/>
        <pc:sldMkLst>
          <pc:docMk/>
          <pc:sldMk cId="3236999442" sldId="1841"/>
        </pc:sldMkLst>
        <pc:spChg chg="mod">
          <ac:chgData name="Silje Johnsgard" userId="bf4482bb-3e55-4142-8e41-d18eedbda2fa" providerId="ADAL" clId="{1C2A851A-49DA-4F77-B509-5BEEBB0C0956}" dt="2023-09-05T12:29:31.459" v="31" actId="20577"/>
          <ac:spMkLst>
            <pc:docMk/>
            <pc:sldMk cId="3236999442" sldId="1841"/>
            <ac:spMk id="2" creationId="{7B2F6992-D24B-DAEB-BB76-CF6CDEEA55C0}"/>
          </ac:spMkLst>
        </pc:spChg>
        <pc:spChg chg="mod ord">
          <ac:chgData name="Silje Johnsgard" userId="bf4482bb-3e55-4142-8e41-d18eedbda2fa" providerId="ADAL" clId="{1C2A851A-49DA-4F77-B509-5BEEBB0C0956}" dt="2023-09-05T12:28:58.144" v="16" actId="15"/>
          <ac:spMkLst>
            <pc:docMk/>
            <pc:sldMk cId="3236999442" sldId="1841"/>
            <ac:spMk id="3" creationId="{00A85312-2EE4-D840-2770-89E31604AAF8}"/>
          </ac:spMkLst>
        </pc:spChg>
        <pc:picChg chg="add mod">
          <ac:chgData name="Silje Johnsgard" userId="bf4482bb-3e55-4142-8e41-d18eedbda2fa" providerId="ADAL" clId="{1C2A851A-49DA-4F77-B509-5BEEBB0C0956}" dt="2023-09-05T12:28:28.463" v="8" actId="1440"/>
          <ac:picMkLst>
            <pc:docMk/>
            <pc:sldMk cId="3236999442" sldId="1841"/>
            <ac:picMk id="5" creationId="{9323C9FE-73C0-4516-8A11-5F2E548F39DD}"/>
          </ac:picMkLst>
        </pc:picChg>
      </pc:sldChg>
      <pc:sldChg chg="del">
        <pc:chgData name="Silje Johnsgard" userId="bf4482bb-3e55-4142-8e41-d18eedbda2fa" providerId="ADAL" clId="{1C2A851A-49DA-4F77-B509-5BEEBB0C0956}" dt="2023-09-05T13:08:24.005" v="820" actId="47"/>
        <pc:sldMkLst>
          <pc:docMk/>
          <pc:sldMk cId="1507638542" sldId="1842"/>
        </pc:sldMkLst>
      </pc:sldChg>
      <pc:sldChg chg="del">
        <pc:chgData name="Silje Johnsgard" userId="bf4482bb-3e55-4142-8e41-d18eedbda2fa" providerId="ADAL" clId="{1C2A851A-49DA-4F77-B509-5BEEBB0C0956}" dt="2023-09-05T13:09:19.988" v="821" actId="47"/>
        <pc:sldMkLst>
          <pc:docMk/>
          <pc:sldMk cId="4277120772" sldId="1843"/>
        </pc:sldMkLst>
      </pc:sldChg>
      <pc:sldChg chg="del">
        <pc:chgData name="Silje Johnsgard" userId="bf4482bb-3e55-4142-8e41-d18eedbda2fa" providerId="ADAL" clId="{1C2A851A-49DA-4F77-B509-5BEEBB0C0956}" dt="2023-09-05T14:09:38.467" v="1285" actId="47"/>
        <pc:sldMkLst>
          <pc:docMk/>
          <pc:sldMk cId="13248174" sldId="1845"/>
        </pc:sldMkLst>
      </pc:sldChg>
      <pc:sldChg chg="addSp delSp modSp new mod">
        <pc:chgData name="Silje Johnsgard" userId="bf4482bb-3e55-4142-8e41-d18eedbda2fa" providerId="ADAL" clId="{1C2A851A-49DA-4F77-B509-5BEEBB0C0956}" dt="2023-09-05T14:09:11.362" v="1284" actId="20577"/>
        <pc:sldMkLst>
          <pc:docMk/>
          <pc:sldMk cId="773829042" sldId="1846"/>
        </pc:sldMkLst>
        <pc:spChg chg="mod">
          <ac:chgData name="Silje Johnsgard" userId="bf4482bb-3e55-4142-8e41-d18eedbda2fa" providerId="ADAL" clId="{1C2A851A-49DA-4F77-B509-5BEEBB0C0956}" dt="2023-09-05T14:09:11.362" v="1284" actId="20577"/>
          <ac:spMkLst>
            <pc:docMk/>
            <pc:sldMk cId="773829042" sldId="1846"/>
            <ac:spMk id="2" creationId="{3C2D8ACB-75F1-416A-A3B4-D263720F8481}"/>
          </ac:spMkLst>
        </pc:spChg>
        <pc:spChg chg="add del">
          <ac:chgData name="Silje Johnsgard" userId="bf4482bb-3e55-4142-8e41-d18eedbda2fa" providerId="ADAL" clId="{1C2A851A-49DA-4F77-B509-5BEEBB0C0956}" dt="2023-09-05T13:39:39.270" v="1228"/>
          <ac:spMkLst>
            <pc:docMk/>
            <pc:sldMk cId="773829042" sldId="1846"/>
            <ac:spMk id="3" creationId="{237CB8D3-5F83-47CB-B7B0-7FA490709CD1}"/>
          </ac:spMkLst>
        </pc:spChg>
        <pc:spChg chg="add del mod">
          <ac:chgData name="Silje Johnsgard" userId="bf4482bb-3e55-4142-8e41-d18eedbda2fa" providerId="ADAL" clId="{1C2A851A-49DA-4F77-B509-5BEEBB0C0956}" dt="2023-09-05T14:05:33.442" v="1245"/>
          <ac:spMkLst>
            <pc:docMk/>
            <pc:sldMk cId="773829042" sldId="1846"/>
            <ac:spMk id="7" creationId="{5E1FAB9E-1419-49EE-B324-256B0A59C18E}"/>
          </ac:spMkLst>
        </pc:spChg>
        <pc:graphicFrameChg chg="add del mod">
          <ac:chgData name="Silje Johnsgard" userId="bf4482bb-3e55-4142-8e41-d18eedbda2fa" providerId="ADAL" clId="{1C2A851A-49DA-4F77-B509-5BEEBB0C0956}" dt="2023-09-05T13:39:25.565" v="1227"/>
          <ac:graphicFrameMkLst>
            <pc:docMk/>
            <pc:sldMk cId="773829042" sldId="1846"/>
            <ac:graphicFrameMk id="4" creationId="{80A20FC1-F3A9-44A1-A62F-4A9AD35CCEB8}"/>
          </ac:graphicFrameMkLst>
        </pc:graphicFrameChg>
        <pc:graphicFrameChg chg="add del mod modGraphic">
          <ac:chgData name="Silje Johnsgard" userId="bf4482bb-3e55-4142-8e41-d18eedbda2fa" providerId="ADAL" clId="{1C2A851A-49DA-4F77-B509-5BEEBB0C0956}" dt="2023-09-05T14:04:33.496" v="1242" actId="478"/>
          <ac:graphicFrameMkLst>
            <pc:docMk/>
            <pc:sldMk cId="773829042" sldId="1846"/>
            <ac:graphicFrameMk id="5" creationId="{56C91363-A19F-45A7-B30F-214D1A1FDAC3}"/>
          </ac:graphicFrameMkLst>
        </pc:graphicFrameChg>
        <pc:graphicFrameChg chg="add del mod">
          <ac:chgData name="Silje Johnsgard" userId="bf4482bb-3e55-4142-8e41-d18eedbda2fa" providerId="ADAL" clId="{1C2A851A-49DA-4F77-B509-5BEEBB0C0956}" dt="2023-09-05T14:05:28.676" v="1244"/>
          <ac:graphicFrameMkLst>
            <pc:docMk/>
            <pc:sldMk cId="773829042" sldId="1846"/>
            <ac:graphicFrameMk id="8" creationId="{FB199173-5093-44CA-A4E3-38C9710E986E}"/>
          </ac:graphicFrameMkLst>
        </pc:graphicFrameChg>
        <pc:graphicFrameChg chg="add mod modGraphic">
          <ac:chgData name="Silje Johnsgard" userId="bf4482bb-3e55-4142-8e41-d18eedbda2fa" providerId="ADAL" clId="{1C2A851A-49DA-4F77-B509-5BEEBB0C0956}" dt="2023-09-05T14:08:34.788" v="1263" actId="13219"/>
          <ac:graphicFrameMkLst>
            <pc:docMk/>
            <pc:sldMk cId="773829042" sldId="1846"/>
            <ac:graphicFrameMk id="9" creationId="{9ED5A964-C8E5-4064-98BB-207F35E41067}"/>
          </ac:graphicFrameMkLst>
        </pc:graphicFrameChg>
      </pc:sldChg>
      <pc:sldMasterChg chg="delSldLayout">
        <pc:chgData name="Silje Johnsgard" userId="bf4482bb-3e55-4142-8e41-d18eedbda2fa" providerId="ADAL" clId="{1C2A851A-49DA-4F77-B509-5BEEBB0C0956}" dt="2023-09-05T13:15:56.886" v="1134" actId="47"/>
        <pc:sldMasterMkLst>
          <pc:docMk/>
          <pc:sldMasterMk cId="3647936534" sldId="2147483667"/>
        </pc:sldMasterMkLst>
        <pc:sldLayoutChg chg="del">
          <pc:chgData name="Silje Johnsgard" userId="bf4482bb-3e55-4142-8e41-d18eedbda2fa" providerId="ADAL" clId="{1C2A851A-49DA-4F77-B509-5BEEBB0C0956}" dt="2023-09-05T13:15:56.886" v="1134" actId="47"/>
          <pc:sldLayoutMkLst>
            <pc:docMk/>
            <pc:sldMasterMk cId="3647936534" sldId="2147483667"/>
            <pc:sldLayoutMk cId="2463592317" sldId="2147483666"/>
          </pc:sldLayoutMkLst>
        </pc:sldLayoutChg>
      </pc:sldMasterChg>
    </pc:docChg>
  </pc:docChgLst>
  <pc:docChgLst>
    <pc:chgData name="Siv Svendsen" userId="20eaf1ae-bfb4-4f07-9995-dc9af17eb198" providerId="ADAL" clId="{8D1F6CEF-2A95-4449-9B7A-FA4A0A37EC41}"/>
    <pc:docChg chg="custSel addSld delSld modSld">
      <pc:chgData name="Siv Svendsen" userId="20eaf1ae-bfb4-4f07-9995-dc9af17eb198" providerId="ADAL" clId="{8D1F6CEF-2A95-4449-9B7A-FA4A0A37EC41}" dt="2023-05-15T12:13:55.965" v="35"/>
      <pc:docMkLst>
        <pc:docMk/>
      </pc:docMkLst>
      <pc:sldChg chg="addSp delSp modSp del mod">
        <pc:chgData name="Siv Svendsen" userId="20eaf1ae-bfb4-4f07-9995-dc9af17eb198" providerId="ADAL" clId="{8D1F6CEF-2A95-4449-9B7A-FA4A0A37EC41}" dt="2023-05-15T12:12:11.357" v="32" actId="47"/>
        <pc:sldMkLst>
          <pc:docMk/>
          <pc:sldMk cId="2407892465" sldId="1832"/>
        </pc:sldMkLst>
        <pc:spChg chg="add del mod">
          <ac:chgData name="Siv Svendsen" userId="20eaf1ae-bfb4-4f07-9995-dc9af17eb198" providerId="ADAL" clId="{8D1F6CEF-2A95-4449-9B7A-FA4A0A37EC41}" dt="2023-05-15T12:10:03.437" v="23"/>
          <ac:spMkLst>
            <pc:docMk/>
            <pc:sldMk cId="2407892465" sldId="1832"/>
            <ac:spMk id="5" creationId="{1C17B282-36AF-4780-8814-71DC0649A469}"/>
          </ac:spMkLst>
        </pc:spChg>
        <pc:spChg chg="add mod">
          <ac:chgData name="Siv Svendsen" userId="20eaf1ae-bfb4-4f07-9995-dc9af17eb198" providerId="ADAL" clId="{8D1F6CEF-2A95-4449-9B7A-FA4A0A37EC41}" dt="2023-05-15T12:11:26.821" v="26" actId="5793"/>
          <ac:spMkLst>
            <pc:docMk/>
            <pc:sldMk cId="2407892465" sldId="1832"/>
            <ac:spMk id="10" creationId="{A8346CB8-849C-48AE-8F2F-8425E8E8B482}"/>
          </ac:spMkLst>
        </pc:spChg>
        <pc:picChg chg="del">
          <ac:chgData name="Siv Svendsen" userId="20eaf1ae-bfb4-4f07-9995-dc9af17eb198" providerId="ADAL" clId="{8D1F6CEF-2A95-4449-9B7A-FA4A0A37EC41}" dt="2023-05-15T12:08:51.618" v="0" actId="478"/>
          <ac:picMkLst>
            <pc:docMk/>
            <pc:sldMk cId="2407892465" sldId="1832"/>
            <ac:picMk id="4" creationId="{BF075220-46D3-476D-8D69-0550670253E7}"/>
          </ac:picMkLst>
        </pc:picChg>
        <pc:picChg chg="add del mod">
          <ac:chgData name="Siv Svendsen" userId="20eaf1ae-bfb4-4f07-9995-dc9af17eb198" providerId="ADAL" clId="{8D1F6CEF-2A95-4449-9B7A-FA4A0A37EC41}" dt="2023-05-15T12:11:19.666" v="25" actId="478"/>
          <ac:picMkLst>
            <pc:docMk/>
            <pc:sldMk cId="2407892465" sldId="1832"/>
            <ac:picMk id="6" creationId="{93D46D65-57A0-4E3E-97BB-1A26C306F00D}"/>
          </ac:picMkLst>
        </pc:picChg>
        <pc:picChg chg="mod">
          <ac:chgData name="Siv Svendsen" userId="20eaf1ae-bfb4-4f07-9995-dc9af17eb198" providerId="ADAL" clId="{8D1F6CEF-2A95-4449-9B7A-FA4A0A37EC41}" dt="2023-05-15T12:11:17.609" v="24" actId="1076"/>
          <ac:picMkLst>
            <pc:docMk/>
            <pc:sldMk cId="2407892465" sldId="1832"/>
            <ac:picMk id="8" creationId="{F7175153-AB1B-40F4-B86F-649F0A8222E3}"/>
          </ac:picMkLst>
        </pc:picChg>
      </pc:sldChg>
      <pc:sldChg chg="add">
        <pc:chgData name="Siv Svendsen" userId="20eaf1ae-bfb4-4f07-9995-dc9af17eb198" providerId="ADAL" clId="{8D1F6CEF-2A95-4449-9B7A-FA4A0A37EC41}" dt="2023-05-15T12:13:55.965" v="35"/>
        <pc:sldMkLst>
          <pc:docMk/>
          <pc:sldMk cId="709412992" sldId="1833"/>
        </pc:sldMkLst>
      </pc:sldChg>
      <pc:sldChg chg="addSp modSp new del mod">
        <pc:chgData name="Siv Svendsen" userId="20eaf1ae-bfb4-4f07-9995-dc9af17eb198" providerId="ADAL" clId="{8D1F6CEF-2A95-4449-9B7A-FA4A0A37EC41}" dt="2023-05-15T12:13:26.764" v="34" actId="47"/>
        <pc:sldMkLst>
          <pc:docMk/>
          <pc:sldMk cId="1959130868" sldId="1844"/>
        </pc:sldMkLst>
        <pc:picChg chg="add mod">
          <ac:chgData name="Siv Svendsen" userId="20eaf1ae-bfb4-4f07-9995-dc9af17eb198" providerId="ADAL" clId="{8D1F6CEF-2A95-4449-9B7A-FA4A0A37EC41}" dt="2023-05-15T12:12:04.578" v="31" actId="14100"/>
          <ac:picMkLst>
            <pc:docMk/>
            <pc:sldMk cId="1959130868" sldId="1844"/>
            <ac:picMk id="3" creationId="{9D6024C4-A2DD-445D-BA9C-C70411CFDE1A}"/>
          </ac:picMkLst>
        </pc:picChg>
      </pc:sldChg>
      <pc:sldChg chg="add">
        <pc:chgData name="Siv Svendsen" userId="20eaf1ae-bfb4-4f07-9995-dc9af17eb198" providerId="ADAL" clId="{8D1F6CEF-2A95-4449-9B7A-FA4A0A37EC41}" dt="2023-05-15T12:13:18.470" v="33"/>
        <pc:sldMkLst>
          <pc:docMk/>
          <pc:sldMk cId="13248174" sldId="1845"/>
        </pc:sldMkLst>
      </pc:sldChg>
    </pc:docChg>
  </pc:docChgLst>
  <pc:docChgLst>
    <pc:chgData name="Siv Svendsen" userId="S::siv.svendsen@animalia.no::20eaf1ae-bfb4-4f07-9995-dc9af17eb198" providerId="AD" clId="Web-{B554DEE9-B9F9-42F3-AA23-765AFD0D779D}"/>
    <pc:docChg chg="modSld">
      <pc:chgData name="Siv Svendsen" userId="S::siv.svendsen@animalia.no::20eaf1ae-bfb4-4f07-9995-dc9af17eb198" providerId="AD" clId="Web-{B554DEE9-B9F9-42F3-AA23-765AFD0D779D}" dt="2023-01-16T14:51:07.964" v="239"/>
      <pc:docMkLst>
        <pc:docMk/>
      </pc:docMkLst>
      <pc:sldChg chg="modNotes">
        <pc:chgData name="Siv Svendsen" userId="S::siv.svendsen@animalia.no::20eaf1ae-bfb4-4f07-9995-dc9af17eb198" providerId="AD" clId="Web-{B554DEE9-B9F9-42F3-AA23-765AFD0D779D}" dt="2023-01-16T14:51:07.964" v="239"/>
        <pc:sldMkLst>
          <pc:docMk/>
          <pc:sldMk cId="681413614" sldId="1791"/>
        </pc:sldMkLst>
      </pc:sldChg>
      <pc:sldChg chg="modSp modNotes">
        <pc:chgData name="Siv Svendsen" userId="S::siv.svendsen@animalia.no::20eaf1ae-bfb4-4f07-9995-dc9af17eb198" providerId="AD" clId="Web-{B554DEE9-B9F9-42F3-AA23-765AFD0D779D}" dt="2023-01-16T14:40:57.541" v="227"/>
        <pc:sldMkLst>
          <pc:docMk/>
          <pc:sldMk cId="3513549781" sldId="1804"/>
        </pc:sldMkLst>
        <pc:spChg chg="mod">
          <ac:chgData name="Siv Svendsen" userId="S::siv.svendsen@animalia.no::20eaf1ae-bfb4-4f07-9995-dc9af17eb198" providerId="AD" clId="Web-{B554DEE9-B9F9-42F3-AA23-765AFD0D779D}" dt="2023-01-16T14:38:37.634" v="61" actId="20577"/>
          <ac:spMkLst>
            <pc:docMk/>
            <pc:sldMk cId="3513549781" sldId="1804"/>
            <ac:spMk id="5" creationId="{1C8BAEB9-3E45-4311-80E4-68E106100E14}"/>
          </ac:spMkLst>
        </pc:spChg>
      </pc:sldChg>
      <pc:sldChg chg="modNotes">
        <pc:chgData name="Siv Svendsen" userId="S::siv.svendsen@animalia.no::20eaf1ae-bfb4-4f07-9995-dc9af17eb198" providerId="AD" clId="Web-{B554DEE9-B9F9-42F3-AA23-765AFD0D779D}" dt="2023-01-16T14:34:44.211" v="27"/>
        <pc:sldMkLst>
          <pc:docMk/>
          <pc:sldMk cId="1311301832" sldId="1805"/>
        </pc:sldMkLst>
      </pc:sldChg>
    </pc:docChg>
  </pc:docChgLst>
  <pc:docChgLst>
    <pc:chgData name="Siv Svendsen" userId="S::siv.svendsen@animalia.no::20eaf1ae-bfb4-4f07-9995-dc9af17eb198" providerId="AD" clId="Web-{F533828D-8552-477E-B4CB-4DF61D53F04B}"/>
    <pc:docChg chg="addSld modSld">
      <pc:chgData name="Siv Svendsen" userId="S::siv.svendsen@animalia.no::20eaf1ae-bfb4-4f07-9995-dc9af17eb198" providerId="AD" clId="Web-{F533828D-8552-477E-B4CB-4DF61D53F04B}" dt="2022-12-15T18:19:29.560" v="4" actId="1076"/>
      <pc:docMkLst>
        <pc:docMk/>
      </pc:docMkLst>
      <pc:sldChg chg="addSp modSp new">
        <pc:chgData name="Siv Svendsen" userId="S::siv.svendsen@animalia.no::20eaf1ae-bfb4-4f07-9995-dc9af17eb198" providerId="AD" clId="Web-{F533828D-8552-477E-B4CB-4DF61D53F04B}" dt="2022-12-15T18:19:29.560" v="4" actId="1076"/>
        <pc:sldMkLst>
          <pc:docMk/>
          <pc:sldMk cId="1547895340" sldId="1828"/>
        </pc:sldMkLst>
        <pc:picChg chg="add mod">
          <ac:chgData name="Siv Svendsen" userId="S::siv.svendsen@animalia.no::20eaf1ae-bfb4-4f07-9995-dc9af17eb198" providerId="AD" clId="Web-{F533828D-8552-477E-B4CB-4DF61D53F04B}" dt="2022-12-15T18:19:29.560" v="4" actId="1076"/>
          <ac:picMkLst>
            <pc:docMk/>
            <pc:sldMk cId="1547895340" sldId="1828"/>
            <ac:picMk id="3" creationId="{7D9B4BFA-F4A9-FE46-F27C-682DBB3AD24A}"/>
          </ac:picMkLst>
        </pc:picChg>
      </pc:sldChg>
    </pc:docChg>
  </pc:docChgLst>
  <pc:docChgLst>
    <pc:chgData name="Silje Johnsgard" userId="S::silje.johnsgard@animalia.no::bf4482bb-3e55-4142-8e41-d18eedbda2fa" providerId="AD" clId="Web-{8F9E70B4-17D8-A27E-7BDF-924D7EAFD456}"/>
    <pc:docChg chg="modSld">
      <pc:chgData name="Silje Johnsgard" userId="S::silje.johnsgard@animalia.no::bf4482bb-3e55-4142-8e41-d18eedbda2fa" providerId="AD" clId="Web-{8F9E70B4-17D8-A27E-7BDF-924D7EAFD456}" dt="2023-10-03T11:25:50.348" v="1"/>
      <pc:docMkLst>
        <pc:docMk/>
      </pc:docMkLst>
      <pc:sldChg chg="modSp">
        <pc:chgData name="Silje Johnsgard" userId="S::silje.johnsgard@animalia.no::bf4482bb-3e55-4142-8e41-d18eedbda2fa" providerId="AD" clId="Web-{8F9E70B4-17D8-A27E-7BDF-924D7EAFD456}" dt="2023-10-03T11:25:50.348" v="1"/>
        <pc:sldMkLst>
          <pc:docMk/>
          <pc:sldMk cId="773829042" sldId="1846"/>
        </pc:sldMkLst>
        <pc:graphicFrameChg chg="mod modGraphic">
          <ac:chgData name="Silje Johnsgard" userId="S::silje.johnsgard@animalia.no::bf4482bb-3e55-4142-8e41-d18eedbda2fa" providerId="AD" clId="Web-{8F9E70B4-17D8-A27E-7BDF-924D7EAFD456}" dt="2023-10-03T11:25:50.348" v="1"/>
          <ac:graphicFrameMkLst>
            <pc:docMk/>
            <pc:sldMk cId="773829042" sldId="1846"/>
            <ac:graphicFrameMk id="9" creationId="{9ED5A964-C8E5-4064-98BB-207F35E41067}"/>
          </ac:graphicFrameMkLst>
        </pc:graphicFrameChg>
      </pc:sldChg>
    </pc:docChg>
  </pc:docChgLst>
  <pc:docChgLst>
    <pc:chgData name="Siv Svendsen" userId="S::siv.svendsen@animalia.no::20eaf1ae-bfb4-4f07-9995-dc9af17eb198" providerId="AD" clId="Web-{F5A9AFDF-E3E1-45F2-B4FB-1178DFFC1A59}"/>
    <pc:docChg chg="modSld">
      <pc:chgData name="Siv Svendsen" userId="S::siv.svendsen@animalia.no::20eaf1ae-bfb4-4f07-9995-dc9af17eb198" providerId="AD" clId="Web-{F5A9AFDF-E3E1-45F2-B4FB-1178DFFC1A59}" dt="2023-01-27T09:47:19.819" v="2"/>
      <pc:docMkLst>
        <pc:docMk/>
      </pc:docMkLst>
      <pc:sldChg chg="modNotes">
        <pc:chgData name="Siv Svendsen" userId="S::siv.svendsen@animalia.no::20eaf1ae-bfb4-4f07-9995-dc9af17eb198" providerId="AD" clId="Web-{F5A9AFDF-E3E1-45F2-B4FB-1178DFFC1A59}" dt="2023-01-27T09:47:19.819" v="2"/>
        <pc:sldMkLst>
          <pc:docMk/>
          <pc:sldMk cId="1311301832" sldId="1805"/>
        </pc:sldMkLst>
      </pc:sldChg>
      <pc:sldChg chg="modNotes">
        <pc:chgData name="Siv Svendsen" userId="S::siv.svendsen@animalia.no::20eaf1ae-bfb4-4f07-9995-dc9af17eb198" providerId="AD" clId="Web-{F5A9AFDF-E3E1-45F2-B4FB-1178DFFC1A59}" dt="2023-01-27T09:47:00.881" v="1"/>
        <pc:sldMkLst>
          <pc:docMk/>
          <pc:sldMk cId="2278404944" sldId="1825"/>
        </pc:sldMkLst>
      </pc:sldChg>
    </pc:docChg>
  </pc:docChgLst>
  <pc:docChgLst>
    <pc:chgData name="Silje Johnsgard" userId="S::silje.johnsgard@animalia.no::bf4482bb-3e55-4142-8e41-d18eedbda2fa" providerId="AD" clId="Web-{8BA83FC3-35FB-B393-D276-7FF4B624776B}"/>
    <pc:docChg chg="addSld delSld modSld sldOrd modMainMaster">
      <pc:chgData name="Silje Johnsgard" userId="S::silje.johnsgard@animalia.no::bf4482bb-3e55-4142-8e41-d18eedbda2fa" providerId="AD" clId="Web-{8BA83FC3-35FB-B393-D276-7FF4B624776B}" dt="2023-02-08T12:53:11.019" v="650" actId="20577"/>
      <pc:docMkLst>
        <pc:docMk/>
      </pc:docMkLst>
      <pc:sldChg chg="modSp modNotes">
        <pc:chgData name="Silje Johnsgard" userId="S::silje.johnsgard@animalia.no::bf4482bb-3e55-4142-8e41-d18eedbda2fa" providerId="AD" clId="Web-{8BA83FC3-35FB-B393-D276-7FF4B624776B}" dt="2023-02-08T12:48:04.478" v="562"/>
        <pc:sldMkLst>
          <pc:docMk/>
          <pc:sldMk cId="4235379808" sldId="338"/>
        </pc:sldMkLst>
        <pc:spChg chg="mod">
          <ac:chgData name="Silje Johnsgard" userId="S::silje.johnsgard@animalia.no::bf4482bb-3e55-4142-8e41-d18eedbda2fa" providerId="AD" clId="Web-{8BA83FC3-35FB-B393-D276-7FF4B624776B}" dt="2023-02-08T12:47:13.413" v="498" actId="20577"/>
          <ac:spMkLst>
            <pc:docMk/>
            <pc:sldMk cId="4235379808" sldId="338"/>
            <ac:spMk id="3" creationId="{ACB7FCF0-FE91-491E-AB62-9641B03423DF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09:12.256" v="13" actId="20577"/>
        <pc:sldMkLst>
          <pc:docMk/>
          <pc:sldMk cId="3812543447" sldId="1726"/>
        </pc:sldMkLst>
        <pc:spChg chg="mod">
          <ac:chgData name="Silje Johnsgard" userId="S::silje.johnsgard@animalia.no::bf4482bb-3e55-4142-8e41-d18eedbda2fa" providerId="AD" clId="Web-{8BA83FC3-35FB-B393-D276-7FF4B624776B}" dt="2023-02-08T12:09:12.256" v="13" actId="20577"/>
          <ac:spMkLst>
            <pc:docMk/>
            <pc:sldMk cId="3812543447" sldId="1726"/>
            <ac:spMk id="3" creationId="{8BF66733-9BD5-4CDB-9718-3D9FEA84D70E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34:38.153" v="327" actId="20577"/>
        <pc:sldMkLst>
          <pc:docMk/>
          <pc:sldMk cId="681413614" sldId="1791"/>
        </pc:sldMkLst>
        <pc:spChg chg="mod">
          <ac:chgData name="Silje Johnsgard" userId="S::silje.johnsgard@animalia.no::bf4482bb-3e55-4142-8e41-d18eedbda2fa" providerId="AD" clId="Web-{8BA83FC3-35FB-B393-D276-7FF4B624776B}" dt="2023-02-08T12:34:38.153" v="327" actId="20577"/>
          <ac:spMkLst>
            <pc:docMk/>
            <pc:sldMk cId="681413614" sldId="1791"/>
            <ac:spMk id="3" creationId="{38101BA4-B789-4A64-AA36-9E0BB77ADB04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45:54.379" v="485" actId="20577"/>
        <pc:sldMkLst>
          <pc:docMk/>
          <pc:sldMk cId="1146426532" sldId="1802"/>
        </pc:sldMkLst>
        <pc:spChg chg="mod">
          <ac:chgData name="Silje Johnsgard" userId="S::silje.johnsgard@animalia.no::bf4482bb-3e55-4142-8e41-d18eedbda2fa" providerId="AD" clId="Web-{8BA83FC3-35FB-B393-D276-7FF4B624776B}" dt="2023-02-08T12:45:54.379" v="485" actId="20577"/>
          <ac:spMkLst>
            <pc:docMk/>
            <pc:sldMk cId="1146426532" sldId="1802"/>
            <ac:spMk id="2" creationId="{1AC3E103-7A55-4860-9A35-E17977C679C2}"/>
          </ac:spMkLst>
        </pc:spChg>
      </pc:sldChg>
      <pc:sldChg chg="del">
        <pc:chgData name="Silje Johnsgard" userId="S::silje.johnsgard@animalia.no::bf4482bb-3e55-4142-8e41-d18eedbda2fa" providerId="AD" clId="Web-{8BA83FC3-35FB-B393-D276-7FF4B624776B}" dt="2023-02-08T12:48:58.604" v="564"/>
        <pc:sldMkLst>
          <pc:docMk/>
          <pc:sldMk cId="3513549781" sldId="1804"/>
        </pc:sldMkLst>
      </pc:sldChg>
      <pc:sldChg chg="modSp del">
        <pc:chgData name="Silje Johnsgard" userId="S::silje.johnsgard@animalia.no::bf4482bb-3e55-4142-8e41-d18eedbda2fa" providerId="AD" clId="Web-{8BA83FC3-35FB-B393-D276-7FF4B624776B}" dt="2023-02-08T12:11:25.636" v="25"/>
        <pc:sldMkLst>
          <pc:docMk/>
          <pc:sldMk cId="1311301832" sldId="1805"/>
        </pc:sldMkLst>
        <pc:spChg chg="mod">
          <ac:chgData name="Silje Johnsgard" userId="S::silje.johnsgard@animalia.no::bf4482bb-3e55-4142-8e41-d18eedbda2fa" providerId="AD" clId="Web-{8BA83FC3-35FB-B393-D276-7FF4B624776B}" dt="2023-02-08T12:09:29.366" v="14" actId="20577"/>
          <ac:spMkLst>
            <pc:docMk/>
            <pc:sldMk cId="1311301832" sldId="1805"/>
            <ac:spMk id="2" creationId="{E245F338-DE5F-41A7-A4DC-B9DD4D7DD094}"/>
          </ac:spMkLst>
        </pc:spChg>
      </pc:sldChg>
      <pc:sldChg chg="del">
        <pc:chgData name="Silje Johnsgard" userId="S::silje.johnsgard@animalia.no::bf4482bb-3e55-4142-8e41-d18eedbda2fa" providerId="AD" clId="Web-{8BA83FC3-35FB-B393-D276-7FF4B624776B}" dt="2023-02-08T12:48:49.979" v="563"/>
        <pc:sldMkLst>
          <pc:docMk/>
          <pc:sldMk cId="3466739835" sldId="1811"/>
        </pc:sldMkLst>
      </pc:sldChg>
      <pc:sldChg chg="modSp del">
        <pc:chgData name="Silje Johnsgard" userId="S::silje.johnsgard@animalia.no::bf4482bb-3e55-4142-8e41-d18eedbda2fa" providerId="AD" clId="Web-{8BA83FC3-35FB-B393-D276-7FF4B624776B}" dt="2023-02-08T12:23:27.427" v="127"/>
        <pc:sldMkLst>
          <pc:docMk/>
          <pc:sldMk cId="2203979702" sldId="1835"/>
        </pc:sldMkLst>
        <pc:spChg chg="mod">
          <ac:chgData name="Silje Johnsgard" userId="S::silje.johnsgard@animalia.no::bf4482bb-3e55-4142-8e41-d18eedbda2fa" providerId="AD" clId="Web-{8BA83FC3-35FB-B393-D276-7FF4B624776B}" dt="2023-02-08T12:22:22.174" v="122" actId="20577"/>
          <ac:spMkLst>
            <pc:docMk/>
            <pc:sldMk cId="2203979702" sldId="1835"/>
            <ac:spMk id="3" creationId="{03E659B8-297A-4847-8ACD-B46C2B73DD23}"/>
          </ac:spMkLst>
        </pc:spChg>
      </pc:sldChg>
      <pc:sldChg chg="delSp modSp modNotes">
        <pc:chgData name="Silje Johnsgard" userId="S::silje.johnsgard@animalia.no::bf4482bb-3e55-4142-8e41-d18eedbda2fa" providerId="AD" clId="Web-{8BA83FC3-35FB-B393-D276-7FF4B624776B}" dt="2023-02-08T12:37:21.815" v="419"/>
        <pc:sldMkLst>
          <pc:docMk/>
          <pc:sldMk cId="1409858630" sldId="1836"/>
        </pc:sldMkLst>
        <pc:spChg chg="mod">
          <ac:chgData name="Silje Johnsgard" userId="S::silje.johnsgard@animalia.no::bf4482bb-3e55-4142-8e41-d18eedbda2fa" providerId="AD" clId="Web-{8BA83FC3-35FB-B393-D276-7FF4B624776B}" dt="2023-02-08T12:35:40.593" v="336" actId="20577"/>
          <ac:spMkLst>
            <pc:docMk/>
            <pc:sldMk cId="1409858630" sldId="1836"/>
            <ac:spMk id="3" creationId="{4B09B282-413B-43AA-ABB5-EA5A83FF6A52}"/>
          </ac:spMkLst>
        </pc:spChg>
        <pc:picChg chg="del">
          <ac:chgData name="Silje Johnsgard" userId="S::silje.johnsgard@animalia.no::bf4482bb-3e55-4142-8e41-d18eedbda2fa" providerId="AD" clId="Web-{8BA83FC3-35FB-B393-D276-7FF4B624776B}" dt="2023-02-08T12:37:21.815" v="419"/>
          <ac:picMkLst>
            <pc:docMk/>
            <pc:sldMk cId="1409858630" sldId="1836"/>
            <ac:picMk id="7" creationId="{89F79DBC-FC9A-4A5B-9794-7D84D67DED96}"/>
          </ac:picMkLst>
        </pc:picChg>
      </pc:sldChg>
      <pc:sldChg chg="modSp">
        <pc:chgData name="Silje Johnsgard" userId="S::silje.johnsgard@animalia.no::bf4482bb-3e55-4142-8e41-d18eedbda2fa" providerId="AD" clId="Web-{8BA83FC3-35FB-B393-D276-7FF4B624776B}" dt="2023-02-08T12:49:42.262" v="571" actId="20577"/>
        <pc:sldMkLst>
          <pc:docMk/>
          <pc:sldMk cId="3235484993" sldId="1837"/>
        </pc:sldMkLst>
        <pc:spChg chg="mod">
          <ac:chgData name="Silje Johnsgard" userId="S::silje.johnsgard@animalia.no::bf4482bb-3e55-4142-8e41-d18eedbda2fa" providerId="AD" clId="Web-{8BA83FC3-35FB-B393-D276-7FF4B624776B}" dt="2023-02-08T12:49:42.262" v="571" actId="20577"/>
          <ac:spMkLst>
            <pc:docMk/>
            <pc:sldMk cId="3235484993" sldId="1837"/>
            <ac:spMk id="3" creationId="{4E0E196A-26BF-4FFD-9A60-32175D72A42E}"/>
          </ac:spMkLst>
        </pc:spChg>
      </pc:sldChg>
      <pc:sldChg chg="modSp">
        <pc:chgData name="Silje Johnsgard" userId="S::silje.johnsgard@animalia.no::bf4482bb-3e55-4142-8e41-d18eedbda2fa" providerId="AD" clId="Web-{8BA83FC3-35FB-B393-D276-7FF4B624776B}" dt="2023-02-08T12:45:08.722" v="473" actId="14100"/>
        <pc:sldMkLst>
          <pc:docMk/>
          <pc:sldMk cId="3533707910" sldId="1838"/>
        </pc:sldMkLst>
        <pc:spChg chg="mod">
          <ac:chgData name="Silje Johnsgard" userId="S::silje.johnsgard@animalia.no::bf4482bb-3e55-4142-8e41-d18eedbda2fa" providerId="AD" clId="Web-{8BA83FC3-35FB-B393-D276-7FF4B624776B}" dt="2023-02-08T12:45:08.722" v="473" actId="14100"/>
          <ac:spMkLst>
            <pc:docMk/>
            <pc:sldMk cId="3533707910" sldId="1838"/>
            <ac:spMk id="3" creationId="{7ABAA679-38DA-4A5D-96FD-7EA23BE84F6D}"/>
          </ac:spMkLst>
        </pc:spChg>
      </pc:sldChg>
      <pc:sldChg chg="addSp delSp modSp add modNotes">
        <pc:chgData name="Silje Johnsgard" userId="S::silje.johnsgard@animalia.no::bf4482bb-3e55-4142-8e41-d18eedbda2fa" providerId="AD" clId="Web-{8BA83FC3-35FB-B393-D276-7FF4B624776B}" dt="2023-02-08T12:25:02.852" v="133"/>
        <pc:sldMkLst>
          <pc:docMk/>
          <pc:sldMk cId="3102016224" sldId="1839"/>
        </pc:sldMkLst>
        <pc:spChg chg="mod">
          <ac:chgData name="Silje Johnsgard" userId="S::silje.johnsgard@animalia.no::bf4482bb-3e55-4142-8e41-d18eedbda2fa" providerId="AD" clId="Web-{8BA83FC3-35FB-B393-D276-7FF4B624776B}" dt="2023-02-08T12:19:02.667" v="109" actId="20577"/>
          <ac:spMkLst>
            <pc:docMk/>
            <pc:sldMk cId="3102016224" sldId="1839"/>
            <ac:spMk id="8" creationId="{22A84BAB-A8DF-4AB0-B7C9-E7B36CB5C451}"/>
          </ac:spMkLst>
        </pc:spChg>
        <pc:picChg chg="del">
          <ac:chgData name="Silje Johnsgard" userId="S::silje.johnsgard@animalia.no::bf4482bb-3e55-4142-8e41-d18eedbda2fa" providerId="AD" clId="Web-{8BA83FC3-35FB-B393-D276-7FF4B624776B}" dt="2023-02-08T12:10:22.134" v="16"/>
          <ac:picMkLst>
            <pc:docMk/>
            <pc:sldMk cId="3102016224" sldId="1839"/>
            <ac:picMk id="4" creationId="{9780AB8C-5641-4E63-A935-2056674627BD}"/>
          </ac:picMkLst>
        </pc:picChg>
        <pc:picChg chg="add del mod">
          <ac:chgData name="Silje Johnsgard" userId="S::silje.johnsgard@animalia.no::bf4482bb-3e55-4142-8e41-d18eedbda2fa" providerId="AD" clId="Web-{8BA83FC3-35FB-B393-D276-7FF4B624776B}" dt="2023-02-08T12:11:14.542" v="23"/>
          <ac:picMkLst>
            <pc:docMk/>
            <pc:sldMk cId="3102016224" sldId="1839"/>
            <ac:picMk id="5" creationId="{AAB74D12-2092-46C1-52E2-DE06CDA54FAB}"/>
          </ac:picMkLst>
        </pc:picChg>
      </pc:sldChg>
      <pc:sldChg chg="addSp delSp modSp add modNotes">
        <pc:chgData name="Silje Johnsgard" userId="S::silje.johnsgard@animalia.no::bf4482bb-3e55-4142-8e41-d18eedbda2fa" providerId="AD" clId="Web-{8BA83FC3-35FB-B393-D276-7FF4B624776B}" dt="2023-02-08T12:23:15.567" v="126" actId="20577"/>
        <pc:sldMkLst>
          <pc:docMk/>
          <pc:sldMk cId="4127459388" sldId="1840"/>
        </pc:sldMkLst>
        <pc:spChg chg="mod">
          <ac:chgData name="Silje Johnsgard" userId="S::silje.johnsgard@animalia.no::bf4482bb-3e55-4142-8e41-d18eedbda2fa" providerId="AD" clId="Web-{8BA83FC3-35FB-B393-D276-7FF4B624776B}" dt="2023-02-08T12:23:15.567" v="126" actId="20577"/>
          <ac:spMkLst>
            <pc:docMk/>
            <pc:sldMk cId="4127459388" sldId="1840"/>
            <ac:spMk id="2" creationId="{AFE38D9E-43FF-4FE4-9D10-1AF9452758A7}"/>
          </ac:spMkLst>
        </pc:spChg>
        <pc:picChg chg="add mod">
          <ac:chgData name="Silje Johnsgard" userId="S::silje.johnsgard@animalia.no::bf4482bb-3e55-4142-8e41-d18eedbda2fa" providerId="AD" clId="Web-{8BA83FC3-35FB-B393-D276-7FF4B624776B}" dt="2023-02-08T12:21:57.314" v="117" actId="14100"/>
          <ac:picMkLst>
            <pc:docMk/>
            <pc:sldMk cId="4127459388" sldId="1840"/>
            <ac:picMk id="3" creationId="{8C9BB3CB-4CA5-2D2A-802B-70EB79B031DE}"/>
          </ac:picMkLst>
        </pc:picChg>
        <pc:picChg chg="mod">
          <ac:chgData name="Silje Johnsgard" userId="S::silje.johnsgard@animalia.no::bf4482bb-3e55-4142-8e41-d18eedbda2fa" providerId="AD" clId="Web-{8BA83FC3-35FB-B393-D276-7FF4B624776B}" dt="2023-02-08T12:22:07.002" v="120" actId="1076"/>
          <ac:picMkLst>
            <pc:docMk/>
            <pc:sldMk cId="4127459388" sldId="1840"/>
            <ac:picMk id="5" creationId="{07A7B932-F900-4515-9F72-BC0855B36994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50.060" v="113"/>
          <ac:picMkLst>
            <pc:docMk/>
            <pc:sldMk cId="4127459388" sldId="1840"/>
            <ac:picMk id="6" creationId="{42FD8869-002E-4AE2-A017-A4800F911591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48.575" v="112"/>
          <ac:picMkLst>
            <pc:docMk/>
            <pc:sldMk cId="4127459388" sldId="1840"/>
            <ac:picMk id="11" creationId="{C757D3A2-1ECB-40EF-A3D5-638927E1DF02}"/>
          </ac:picMkLst>
        </pc:picChg>
        <pc:picChg chg="mod">
          <ac:chgData name="Silje Johnsgard" userId="S::silje.johnsgard@animalia.no::bf4482bb-3e55-4142-8e41-d18eedbda2fa" providerId="AD" clId="Web-{8BA83FC3-35FB-B393-D276-7FF4B624776B}" dt="2023-02-08T12:22:00.814" v="118" actId="1076"/>
          <ac:picMkLst>
            <pc:docMk/>
            <pc:sldMk cId="4127459388" sldId="1840"/>
            <ac:picMk id="12" creationId="{D703B421-0744-47B3-B8ED-2415006AF973}"/>
          </ac:picMkLst>
        </pc:picChg>
        <pc:picChg chg="mod">
          <ac:chgData name="Silje Johnsgard" userId="S::silje.johnsgard@animalia.no::bf4482bb-3e55-4142-8e41-d18eedbda2fa" providerId="AD" clId="Web-{8BA83FC3-35FB-B393-D276-7FF4B624776B}" dt="2023-02-08T12:22:03.736" v="119" actId="1076"/>
          <ac:picMkLst>
            <pc:docMk/>
            <pc:sldMk cId="4127459388" sldId="1840"/>
            <ac:picMk id="13" creationId="{C1970E0E-3173-4E40-9300-F0800FC9CCB5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51.341" v="114"/>
          <ac:picMkLst>
            <pc:docMk/>
            <pc:sldMk cId="4127459388" sldId="1840"/>
            <ac:picMk id="15" creationId="{69092BC5-F42B-4F1B-B737-D0CEDC584F20}"/>
          </ac:picMkLst>
        </pc:picChg>
        <pc:picChg chg="del">
          <ac:chgData name="Silje Johnsgard" userId="S::silje.johnsgard@animalia.no::bf4482bb-3e55-4142-8e41-d18eedbda2fa" providerId="AD" clId="Web-{8BA83FC3-35FB-B393-D276-7FF4B624776B}" dt="2023-02-08T12:19:47.513" v="111"/>
          <ac:picMkLst>
            <pc:docMk/>
            <pc:sldMk cId="4127459388" sldId="1840"/>
            <ac:picMk id="17" creationId="{53785E74-BACE-42B0-A5B5-51E23F376D64}"/>
          </ac:picMkLst>
        </pc:picChg>
      </pc:sldChg>
      <pc:sldChg chg="new del">
        <pc:chgData name="Silje Johnsgard" userId="S::silje.johnsgard@animalia.no::bf4482bb-3e55-4142-8e41-d18eedbda2fa" providerId="AD" clId="Web-{8BA83FC3-35FB-B393-D276-7FF4B624776B}" dt="2023-02-08T12:24:05.022" v="129"/>
        <pc:sldMkLst>
          <pc:docMk/>
          <pc:sldMk cId="966495920" sldId="1841"/>
        </pc:sldMkLst>
      </pc:sldChg>
      <pc:sldChg chg="modSp new ord modNotes">
        <pc:chgData name="Silje Johnsgard" userId="S::silje.johnsgard@animalia.no::bf4482bb-3e55-4142-8e41-d18eedbda2fa" providerId="AD" clId="Web-{8BA83FC3-35FB-B393-D276-7FF4B624776B}" dt="2023-02-08T12:33:11.478" v="322" actId="20577"/>
        <pc:sldMkLst>
          <pc:docMk/>
          <pc:sldMk cId="3236999442" sldId="1841"/>
        </pc:sldMkLst>
        <pc:spChg chg="mod">
          <ac:chgData name="Silje Johnsgard" userId="S::silje.johnsgard@animalia.no::bf4482bb-3e55-4142-8e41-d18eedbda2fa" providerId="AD" clId="Web-{8BA83FC3-35FB-B393-D276-7FF4B624776B}" dt="2023-02-08T12:26:01.182" v="166" actId="20577"/>
          <ac:spMkLst>
            <pc:docMk/>
            <pc:sldMk cId="3236999442" sldId="1841"/>
            <ac:spMk id="2" creationId="{7B2F6992-D24B-DAEB-BB76-CF6CDEEA55C0}"/>
          </ac:spMkLst>
        </pc:spChg>
        <pc:spChg chg="mod">
          <ac:chgData name="Silje Johnsgard" userId="S::silje.johnsgard@animalia.no::bf4482bb-3e55-4142-8e41-d18eedbda2fa" providerId="AD" clId="Web-{8BA83FC3-35FB-B393-D276-7FF4B624776B}" dt="2023-02-08T12:33:11.478" v="322" actId="20577"/>
          <ac:spMkLst>
            <pc:docMk/>
            <pc:sldMk cId="3236999442" sldId="1841"/>
            <ac:spMk id="3" creationId="{00A85312-2EE4-D840-2770-89E31604AAF8}"/>
          </ac:spMkLst>
        </pc:spChg>
      </pc:sldChg>
      <pc:sldChg chg="addSp delSp modSp new del ord">
        <pc:chgData name="Silje Johnsgard" userId="S::silje.johnsgard@animalia.no::bf4482bb-3e55-4142-8e41-d18eedbda2fa" providerId="AD" clId="Web-{8BA83FC3-35FB-B393-D276-7FF4B624776B}" dt="2023-02-08T12:25:14.665" v="137"/>
        <pc:sldMkLst>
          <pc:docMk/>
          <pc:sldMk cId="3742406530" sldId="1841"/>
        </pc:sldMkLst>
        <pc:spChg chg="add del mod">
          <ac:chgData name="Silje Johnsgard" userId="S::silje.johnsgard@animalia.no::bf4482bb-3e55-4142-8e41-d18eedbda2fa" providerId="AD" clId="Web-{8BA83FC3-35FB-B393-D276-7FF4B624776B}" dt="2023-02-08T12:25:12.665" v="136"/>
          <ac:spMkLst>
            <pc:docMk/>
            <pc:sldMk cId="3742406530" sldId="1841"/>
            <ac:spMk id="4" creationId="{8BAF3A45-EF41-8A79-3BE6-9FBFE2678C36}"/>
          </ac:spMkLst>
        </pc:spChg>
      </pc:sldChg>
      <pc:sldChg chg="modSp new modNotes">
        <pc:chgData name="Silje Johnsgard" userId="S::silje.johnsgard@animalia.no::bf4482bb-3e55-4142-8e41-d18eedbda2fa" providerId="AD" clId="Web-{8BA83FC3-35FB-B393-D276-7FF4B624776B}" dt="2023-02-08T12:51:28.750" v="628" actId="20577"/>
        <pc:sldMkLst>
          <pc:docMk/>
          <pc:sldMk cId="1507638542" sldId="1842"/>
        </pc:sldMkLst>
        <pc:spChg chg="mod">
          <ac:chgData name="Silje Johnsgard" userId="S::silje.johnsgard@animalia.no::bf4482bb-3e55-4142-8e41-d18eedbda2fa" providerId="AD" clId="Web-{8BA83FC3-35FB-B393-D276-7FF4B624776B}" dt="2023-02-08T12:51:28.750" v="628" actId="20577"/>
          <ac:spMkLst>
            <pc:docMk/>
            <pc:sldMk cId="1507638542" sldId="1842"/>
            <ac:spMk id="2" creationId="{C1572C0A-317B-2756-0DD6-AD376D7CBD5E}"/>
          </ac:spMkLst>
        </pc:spChg>
        <pc:spChg chg="mod">
          <ac:chgData name="Silje Johnsgard" userId="S::silje.johnsgard@animalia.no::bf4482bb-3e55-4142-8e41-d18eedbda2fa" providerId="AD" clId="Web-{8BA83FC3-35FB-B393-D276-7FF4B624776B}" dt="2023-02-08T12:50:26.998" v="617" actId="20577"/>
          <ac:spMkLst>
            <pc:docMk/>
            <pc:sldMk cId="1507638542" sldId="1842"/>
            <ac:spMk id="3" creationId="{E8D2EF89-FE16-5DF4-C130-E9BED78DDBF0}"/>
          </ac:spMkLst>
        </pc:spChg>
      </pc:sldChg>
      <pc:sldChg chg="modSp new">
        <pc:chgData name="Silje Johnsgard" userId="S::silje.johnsgard@animalia.no::bf4482bb-3e55-4142-8e41-d18eedbda2fa" providerId="AD" clId="Web-{8BA83FC3-35FB-B393-D276-7FF4B624776B}" dt="2023-02-08T12:53:11.019" v="650" actId="20577"/>
        <pc:sldMkLst>
          <pc:docMk/>
          <pc:sldMk cId="4277120772" sldId="1843"/>
        </pc:sldMkLst>
        <pc:spChg chg="mod">
          <ac:chgData name="Silje Johnsgard" userId="S::silje.johnsgard@animalia.no::bf4482bb-3e55-4142-8e41-d18eedbda2fa" providerId="AD" clId="Web-{8BA83FC3-35FB-B393-D276-7FF4B624776B}" dt="2023-02-08T12:53:11.019" v="650" actId="20577"/>
          <ac:spMkLst>
            <pc:docMk/>
            <pc:sldMk cId="4277120772" sldId="1843"/>
            <ac:spMk id="2" creationId="{846A4BE1-F265-4624-CCC6-13E3CC4D50B5}"/>
          </ac:spMkLst>
        </pc:spChg>
      </pc:sldChg>
      <pc:sldMasterChg chg="addSldLayout modSldLayout">
        <pc:chgData name="Silje Johnsgard" userId="S::silje.johnsgard@animalia.no::bf4482bb-3e55-4142-8e41-d18eedbda2fa" providerId="AD" clId="Web-{8BA83FC3-35FB-B393-D276-7FF4B624776B}" dt="2023-02-08T12:10:16.774" v="15"/>
        <pc:sldMasterMkLst>
          <pc:docMk/>
          <pc:sldMasterMk cId="3647936534" sldId="2147483667"/>
        </pc:sldMasterMkLst>
        <pc:sldLayoutChg chg="add">
          <pc:chgData name="Silje Johnsgard" userId="S::silje.johnsgard@animalia.no::bf4482bb-3e55-4142-8e41-d18eedbda2fa" providerId="AD" clId="Web-{8BA83FC3-35FB-B393-D276-7FF4B624776B}" dt="2023-02-08T12:10:16.774" v="15"/>
          <pc:sldLayoutMkLst>
            <pc:docMk/>
            <pc:sldMasterMk cId="3647936534" sldId="2147483667"/>
            <pc:sldLayoutMk cId="2464366220" sldId="2147483665"/>
          </pc:sldLayoutMkLst>
        </pc:sldLayoutChg>
        <pc:sldLayoutChg chg="add">
          <pc:chgData name="Silje Johnsgard" userId="S::silje.johnsgard@animalia.no::bf4482bb-3e55-4142-8e41-d18eedbda2fa" providerId="AD" clId="Web-{8BA83FC3-35FB-B393-D276-7FF4B624776B}" dt="2023-02-08T12:10:16.774" v="15"/>
          <pc:sldLayoutMkLst>
            <pc:docMk/>
            <pc:sldMasterMk cId="3647936534" sldId="2147483667"/>
            <pc:sldLayoutMk cId="2406428069" sldId="2147483669"/>
          </pc:sldLayoutMkLst>
        </pc:sldLayoutChg>
        <pc:sldLayoutChg chg="replId">
          <pc:chgData name="Silje Johnsgard" userId="S::silje.johnsgard@animalia.no::bf4482bb-3e55-4142-8e41-d18eedbda2fa" providerId="AD" clId="Web-{8BA83FC3-35FB-B393-D276-7FF4B624776B}" dt="2023-02-08T12:10:16.774" v="15"/>
          <pc:sldLayoutMkLst>
            <pc:docMk/>
            <pc:sldMasterMk cId="3647936534" sldId="2147483667"/>
            <pc:sldLayoutMk cId="2739626917" sldId="2147483674"/>
          </pc:sldLayoutMkLst>
        </pc:sldLayoutChg>
      </pc:sldMasterChg>
    </pc:docChg>
  </pc:docChgLst>
  <pc:docChgLst>
    <pc:chgData name="Silje Johnsgard" userId="S::silje.johnsgard@animalia.no::bf4482bb-3e55-4142-8e41-d18eedbda2fa" providerId="AD" clId="Web-{82AC70FD-AEB7-E2CB-F674-A9E4AC686900}"/>
    <pc:docChg chg="modSld">
      <pc:chgData name="Silje Johnsgard" userId="S::silje.johnsgard@animalia.no::bf4482bb-3e55-4142-8e41-d18eedbda2fa" providerId="AD" clId="Web-{82AC70FD-AEB7-E2CB-F674-A9E4AC686900}" dt="2023-09-06T07:57:50.638" v="55" actId="20577"/>
      <pc:docMkLst>
        <pc:docMk/>
      </pc:docMkLst>
      <pc:sldChg chg="modSp">
        <pc:chgData name="Silje Johnsgard" userId="S::silje.johnsgard@animalia.no::bf4482bb-3e55-4142-8e41-d18eedbda2fa" providerId="AD" clId="Web-{82AC70FD-AEB7-E2CB-F674-A9E4AC686900}" dt="2023-09-06T07:57:50.638" v="55" actId="20577"/>
        <pc:sldMkLst>
          <pc:docMk/>
          <pc:sldMk cId="3235484993" sldId="1837"/>
        </pc:sldMkLst>
        <pc:spChg chg="mod">
          <ac:chgData name="Silje Johnsgard" userId="S::silje.johnsgard@animalia.no::bf4482bb-3e55-4142-8e41-d18eedbda2fa" providerId="AD" clId="Web-{82AC70FD-AEB7-E2CB-F674-A9E4AC686900}" dt="2023-09-06T07:57:50.638" v="55" actId="20577"/>
          <ac:spMkLst>
            <pc:docMk/>
            <pc:sldMk cId="3235484993" sldId="1837"/>
            <ac:spMk id="3" creationId="{4E0E196A-26BF-4FFD-9A60-32175D72A42E}"/>
          </ac:spMkLst>
        </pc:spChg>
      </pc:sldChg>
    </pc:docChg>
  </pc:docChgLst>
  <pc:docChgLst>
    <pc:chgData name="Siv Svendsen" userId="S::siv.svendsen@animalia.no::20eaf1ae-bfb4-4f07-9995-dc9af17eb198" providerId="AD" clId="Web-{FF4B0BF1-48D4-46EE-82A8-E9297A82D67B}"/>
    <pc:docChg chg="modSld">
      <pc:chgData name="Siv Svendsen" userId="S::siv.svendsen@animalia.no::20eaf1ae-bfb4-4f07-9995-dc9af17eb198" providerId="AD" clId="Web-{FF4B0BF1-48D4-46EE-82A8-E9297A82D67B}" dt="2023-01-31T09:38:50.313" v="303"/>
      <pc:docMkLst>
        <pc:docMk/>
      </pc:docMkLst>
      <pc:sldChg chg="modNotes">
        <pc:chgData name="Siv Svendsen" userId="S::siv.svendsen@animalia.no::20eaf1ae-bfb4-4f07-9995-dc9af17eb198" providerId="AD" clId="Web-{FF4B0BF1-48D4-46EE-82A8-E9297A82D67B}" dt="2023-01-31T09:38:50.313" v="303"/>
        <pc:sldMkLst>
          <pc:docMk/>
          <pc:sldMk cId="291876512" sldId="840"/>
        </pc:sldMkLst>
      </pc:sldChg>
      <pc:sldChg chg="modNotes">
        <pc:chgData name="Siv Svendsen" userId="S::siv.svendsen@animalia.no::20eaf1ae-bfb4-4f07-9995-dc9af17eb198" providerId="AD" clId="Web-{FF4B0BF1-48D4-46EE-82A8-E9297A82D67B}" dt="2023-01-31T09:04:46.159" v="132"/>
        <pc:sldMkLst>
          <pc:docMk/>
          <pc:sldMk cId="681413614" sldId="1791"/>
        </pc:sldMkLst>
      </pc:sldChg>
      <pc:sldChg chg="modNotes">
        <pc:chgData name="Siv Svendsen" userId="S::siv.svendsen@animalia.no::20eaf1ae-bfb4-4f07-9995-dc9af17eb198" providerId="AD" clId="Web-{FF4B0BF1-48D4-46EE-82A8-E9297A82D67B}" dt="2023-01-31T09:30:47.326" v="284"/>
        <pc:sldMkLst>
          <pc:docMk/>
          <pc:sldMk cId="3513549781" sldId="1804"/>
        </pc:sldMkLst>
      </pc:sldChg>
      <pc:sldChg chg="modNotes">
        <pc:chgData name="Siv Svendsen" userId="S::siv.svendsen@animalia.no::20eaf1ae-bfb4-4f07-9995-dc9af17eb198" providerId="AD" clId="Web-{FF4B0BF1-48D4-46EE-82A8-E9297A82D67B}" dt="2023-01-31T09:12:44.896" v="141"/>
        <pc:sldMkLst>
          <pc:docMk/>
          <pc:sldMk cId="1311301832" sldId="1805"/>
        </pc:sldMkLst>
      </pc:sldChg>
      <pc:sldChg chg="modNotes">
        <pc:chgData name="Siv Svendsen" userId="S::siv.svendsen@animalia.no::20eaf1ae-bfb4-4f07-9995-dc9af17eb198" providerId="AD" clId="Web-{FF4B0BF1-48D4-46EE-82A8-E9297A82D67B}" dt="2023-01-31T09:27:11.803" v="277"/>
        <pc:sldMkLst>
          <pc:docMk/>
          <pc:sldMk cId="2407892465" sldId="1832"/>
        </pc:sldMkLst>
      </pc:sldChg>
      <pc:sldChg chg="modNotes">
        <pc:chgData name="Siv Svendsen" userId="S::siv.svendsen@animalia.no::20eaf1ae-bfb4-4f07-9995-dc9af17eb198" providerId="AD" clId="Web-{FF4B0BF1-48D4-46EE-82A8-E9297A82D67B}" dt="2023-01-31T09:21:08.071" v="231"/>
        <pc:sldMkLst>
          <pc:docMk/>
          <pc:sldMk cId="1409858630" sldId="1836"/>
        </pc:sldMkLst>
      </pc:sldChg>
      <pc:sldChg chg="modNotes">
        <pc:chgData name="Siv Svendsen" userId="S::siv.svendsen@animalia.no::20eaf1ae-bfb4-4f07-9995-dc9af17eb198" providerId="AD" clId="Web-{FF4B0BF1-48D4-46EE-82A8-E9297A82D67B}" dt="2023-01-31T09:26:06.410" v="275"/>
        <pc:sldMkLst>
          <pc:docMk/>
          <pc:sldMk cId="3235484993" sldId="1837"/>
        </pc:sldMkLst>
      </pc:sldChg>
      <pc:sldChg chg="modNotes">
        <pc:chgData name="Siv Svendsen" userId="S::siv.svendsen@animalia.no::20eaf1ae-bfb4-4f07-9995-dc9af17eb198" providerId="AD" clId="Web-{FF4B0BF1-48D4-46EE-82A8-E9297A82D67B}" dt="2023-01-31T09:06:17.147" v="134"/>
        <pc:sldMkLst>
          <pc:docMk/>
          <pc:sldMk cId="3533707910" sldId="1838"/>
        </pc:sldMkLst>
      </pc:sldChg>
    </pc:docChg>
  </pc:docChgLst>
  <pc:docChgLst>
    <pc:chgData name="Siv Svendsen" userId="20eaf1ae-bfb4-4f07-9995-dc9af17eb198" providerId="ADAL" clId="{C2BC2D3D-E988-428B-8C15-FB6495FD6642}"/>
    <pc:docChg chg="undo custSel addSld delSld modSld sldOrd">
      <pc:chgData name="Siv Svendsen" userId="20eaf1ae-bfb4-4f07-9995-dc9af17eb198" providerId="ADAL" clId="{C2BC2D3D-E988-428B-8C15-FB6495FD6642}" dt="2023-02-06T07:56:14.713" v="6675" actId="404"/>
      <pc:docMkLst>
        <pc:docMk/>
      </pc:docMkLst>
      <pc:sldChg chg="addSp delSp modSp add mod modTransition modNotesTx">
        <pc:chgData name="Siv Svendsen" userId="20eaf1ae-bfb4-4f07-9995-dc9af17eb198" providerId="ADAL" clId="{C2BC2D3D-E988-428B-8C15-FB6495FD6642}" dt="2023-02-03T09:44:49.668" v="5809" actId="20577"/>
        <pc:sldMkLst>
          <pc:docMk/>
          <pc:sldMk cId="2061781491" sldId="257"/>
        </pc:sldMkLst>
        <pc:spChg chg="add del mod">
          <ac:chgData name="Siv Svendsen" userId="20eaf1ae-bfb4-4f07-9995-dc9af17eb198" providerId="ADAL" clId="{C2BC2D3D-E988-428B-8C15-FB6495FD6642}" dt="2023-01-20T08:20:53.953" v="1692"/>
          <ac:spMkLst>
            <pc:docMk/>
            <pc:sldMk cId="2061781491" sldId="257"/>
            <ac:spMk id="3" creationId="{9129BFA1-F2C0-45F2-AF5D-6E0D40870B09}"/>
          </ac:spMkLst>
        </pc:spChg>
        <pc:spChg chg="add mod">
          <ac:chgData name="Siv Svendsen" userId="20eaf1ae-bfb4-4f07-9995-dc9af17eb198" providerId="ADAL" clId="{C2BC2D3D-E988-428B-8C15-FB6495FD6642}" dt="2023-01-20T08:21:07.968" v="1694" actId="14100"/>
          <ac:spMkLst>
            <pc:docMk/>
            <pc:sldMk cId="2061781491" sldId="257"/>
            <ac:spMk id="4" creationId="{2A985A8F-98FB-471C-AC6C-8496E25CA01E}"/>
          </ac:spMkLst>
        </pc:spChg>
        <pc:spChg chg="mod">
          <ac:chgData name="Siv Svendsen" userId="20eaf1ae-bfb4-4f07-9995-dc9af17eb198" providerId="ADAL" clId="{C2BC2D3D-E988-428B-8C15-FB6495FD6642}" dt="2023-01-20T08:13:33.607" v="1642" actId="1076"/>
          <ac:spMkLst>
            <pc:docMk/>
            <pc:sldMk cId="2061781491" sldId="257"/>
            <ac:spMk id="18" creationId="{BEB1792B-3D9E-40EE-B3DE-4EBC8491BC27}"/>
          </ac:spMkLst>
        </pc:spChg>
      </pc:sldChg>
      <pc:sldChg chg="mod ord modShow">
        <pc:chgData name="Siv Svendsen" userId="20eaf1ae-bfb4-4f07-9995-dc9af17eb198" providerId="ADAL" clId="{C2BC2D3D-E988-428B-8C15-FB6495FD6642}" dt="2023-01-20T07:55:25.477" v="1627"/>
        <pc:sldMkLst>
          <pc:docMk/>
          <pc:sldMk cId="4235379808" sldId="338"/>
        </pc:sldMkLst>
      </pc:sldChg>
      <pc:sldChg chg="modSp mod modNotesTx">
        <pc:chgData name="Siv Svendsen" userId="20eaf1ae-bfb4-4f07-9995-dc9af17eb198" providerId="ADAL" clId="{C2BC2D3D-E988-428B-8C15-FB6495FD6642}" dt="2023-02-03T09:45:35.162" v="5815" actId="20577"/>
        <pc:sldMkLst>
          <pc:docMk/>
          <pc:sldMk cId="291876512" sldId="840"/>
        </pc:sldMkLst>
        <pc:spChg chg="mod">
          <ac:chgData name="Siv Svendsen" userId="20eaf1ae-bfb4-4f07-9995-dc9af17eb198" providerId="ADAL" clId="{C2BC2D3D-E988-428B-8C15-FB6495FD6642}" dt="2023-01-23T10:07:01.300" v="3449" actId="20577"/>
          <ac:spMkLst>
            <pc:docMk/>
            <pc:sldMk cId="291876512" sldId="840"/>
            <ac:spMk id="5" creationId="{00000000-0000-0000-0000-000000000000}"/>
          </ac:spMkLst>
        </pc:spChg>
      </pc:sldChg>
      <pc:sldChg chg="modNotesTx">
        <pc:chgData name="Siv Svendsen" userId="20eaf1ae-bfb4-4f07-9995-dc9af17eb198" providerId="ADAL" clId="{C2BC2D3D-E988-428B-8C15-FB6495FD6642}" dt="2023-02-03T09:37:21.493" v="5723" actId="20577"/>
        <pc:sldMkLst>
          <pc:docMk/>
          <pc:sldMk cId="3010062923" sldId="1763"/>
        </pc:sldMkLst>
      </pc:sldChg>
      <pc:sldChg chg="modSp mod modNotesTx">
        <pc:chgData name="Siv Svendsen" userId="20eaf1ae-bfb4-4f07-9995-dc9af17eb198" providerId="ADAL" clId="{C2BC2D3D-E988-428B-8C15-FB6495FD6642}" dt="2023-02-03T08:38:38.470" v="5379" actId="20577"/>
        <pc:sldMkLst>
          <pc:docMk/>
          <pc:sldMk cId="681413614" sldId="1791"/>
        </pc:sldMkLst>
        <pc:spChg chg="mod">
          <ac:chgData name="Siv Svendsen" userId="20eaf1ae-bfb4-4f07-9995-dc9af17eb198" providerId="ADAL" clId="{C2BC2D3D-E988-428B-8C15-FB6495FD6642}" dt="2023-01-25T14:04:11.803" v="3871" actId="6549"/>
          <ac:spMkLst>
            <pc:docMk/>
            <pc:sldMk cId="681413614" sldId="1791"/>
            <ac:spMk id="3" creationId="{38101BA4-B789-4A64-AA36-9E0BB77ADB04}"/>
          </ac:spMkLst>
        </pc:spChg>
      </pc:sldChg>
      <pc:sldChg chg="modSp del mod modNotesTx">
        <pc:chgData name="Siv Svendsen" userId="20eaf1ae-bfb4-4f07-9995-dc9af17eb198" providerId="ADAL" clId="{C2BC2D3D-E988-428B-8C15-FB6495FD6642}" dt="2023-01-25T13:48:06.267" v="3816" actId="47"/>
        <pc:sldMkLst>
          <pc:docMk/>
          <pc:sldMk cId="4073172486" sldId="1793"/>
        </pc:sldMkLst>
        <pc:spChg chg="mod">
          <ac:chgData name="Siv Svendsen" userId="20eaf1ae-bfb4-4f07-9995-dc9af17eb198" providerId="ADAL" clId="{C2BC2D3D-E988-428B-8C15-FB6495FD6642}" dt="2023-01-25T13:31:56.220" v="3588" actId="20577"/>
          <ac:spMkLst>
            <pc:docMk/>
            <pc:sldMk cId="4073172486" sldId="1793"/>
            <ac:spMk id="2" creationId="{52B0A303-CC3F-4576-B3B3-8123B6CF8765}"/>
          </ac:spMkLst>
        </pc:spChg>
      </pc:sldChg>
      <pc:sldChg chg="addSp delSp modSp del mod ord">
        <pc:chgData name="Siv Svendsen" userId="20eaf1ae-bfb4-4f07-9995-dc9af17eb198" providerId="ADAL" clId="{C2BC2D3D-E988-428B-8C15-FB6495FD6642}" dt="2023-01-25T13:34:32.359" v="3631" actId="47"/>
        <pc:sldMkLst>
          <pc:docMk/>
          <pc:sldMk cId="2786964249" sldId="1796"/>
        </pc:sldMkLst>
        <pc:spChg chg="add mod">
          <ac:chgData name="Siv Svendsen" userId="20eaf1ae-bfb4-4f07-9995-dc9af17eb198" providerId="ADAL" clId="{C2BC2D3D-E988-428B-8C15-FB6495FD6642}" dt="2023-01-25T13:25:23.602" v="3498" actId="478"/>
          <ac:spMkLst>
            <pc:docMk/>
            <pc:sldMk cId="2786964249" sldId="1796"/>
            <ac:spMk id="5" creationId="{5EB360A7-8EF5-4C63-81D6-3E30A23CD7E8}"/>
          </ac:spMkLst>
        </pc:spChg>
        <pc:spChg chg="del">
          <ac:chgData name="Siv Svendsen" userId="20eaf1ae-bfb4-4f07-9995-dc9af17eb198" providerId="ADAL" clId="{C2BC2D3D-E988-428B-8C15-FB6495FD6642}" dt="2023-01-25T13:25:23.602" v="3498" actId="478"/>
          <ac:spMkLst>
            <pc:docMk/>
            <pc:sldMk cId="2786964249" sldId="1796"/>
            <ac:spMk id="7" creationId="{F56DEB6E-FF30-4D46-A0AC-AF8F15053AC2}"/>
          </ac:spMkLst>
        </pc:spChg>
        <pc:picChg chg="del">
          <ac:chgData name="Siv Svendsen" userId="20eaf1ae-bfb4-4f07-9995-dc9af17eb198" providerId="ADAL" clId="{C2BC2D3D-E988-428B-8C15-FB6495FD6642}" dt="2023-01-25T13:25:23.602" v="3498" actId="478"/>
          <ac:picMkLst>
            <pc:docMk/>
            <pc:sldMk cId="2786964249" sldId="1796"/>
            <ac:picMk id="6" creationId="{024B4E63-EEED-4AD8-B888-E61454971E74}"/>
          </ac:picMkLst>
        </pc:picChg>
        <pc:picChg chg="del">
          <ac:chgData name="Siv Svendsen" userId="20eaf1ae-bfb4-4f07-9995-dc9af17eb198" providerId="ADAL" clId="{C2BC2D3D-E988-428B-8C15-FB6495FD6642}" dt="2023-01-25T13:25:26.586" v="3499" actId="478"/>
          <ac:picMkLst>
            <pc:docMk/>
            <pc:sldMk cId="2786964249" sldId="1796"/>
            <ac:picMk id="12" creationId="{6377C64F-25BF-40E4-91B7-126834EF8B39}"/>
          </ac:picMkLst>
        </pc:picChg>
      </pc:sldChg>
      <pc:sldChg chg="addSp delSp modSp mod modNotesTx">
        <pc:chgData name="Siv Svendsen" userId="20eaf1ae-bfb4-4f07-9995-dc9af17eb198" providerId="ADAL" clId="{C2BC2D3D-E988-428B-8C15-FB6495FD6642}" dt="2023-02-03T12:19:20.340" v="6051" actId="6549"/>
        <pc:sldMkLst>
          <pc:docMk/>
          <pc:sldMk cId="3513549781" sldId="1804"/>
        </pc:sldMkLst>
        <pc:spChg chg="add del mod">
          <ac:chgData name="Siv Svendsen" userId="20eaf1ae-bfb4-4f07-9995-dc9af17eb198" providerId="ADAL" clId="{C2BC2D3D-E988-428B-8C15-FB6495FD6642}" dt="2023-01-16T12:31:22.086" v="861" actId="478"/>
          <ac:spMkLst>
            <pc:docMk/>
            <pc:sldMk cId="3513549781" sldId="1804"/>
            <ac:spMk id="4" creationId="{5FF21683-64D3-49FE-87E0-AFF5A2F4386F}"/>
          </ac:spMkLst>
        </pc:spChg>
        <pc:spChg chg="mod">
          <ac:chgData name="Siv Svendsen" userId="20eaf1ae-bfb4-4f07-9995-dc9af17eb198" providerId="ADAL" clId="{C2BC2D3D-E988-428B-8C15-FB6495FD6642}" dt="2023-02-03T11:27:36.446" v="6029" actId="1076"/>
          <ac:spMkLst>
            <pc:docMk/>
            <pc:sldMk cId="3513549781" sldId="1804"/>
            <ac:spMk id="5" creationId="{1C8BAEB9-3E45-4311-80E4-68E106100E14}"/>
          </ac:spMkLst>
        </pc:spChg>
        <pc:spChg chg="add del mod">
          <ac:chgData name="Siv Svendsen" userId="20eaf1ae-bfb4-4f07-9995-dc9af17eb198" providerId="ADAL" clId="{C2BC2D3D-E988-428B-8C15-FB6495FD6642}" dt="2023-01-16T12:33:08.617" v="894"/>
          <ac:spMkLst>
            <pc:docMk/>
            <pc:sldMk cId="3513549781" sldId="1804"/>
            <ac:spMk id="6" creationId="{AC754050-9219-43C9-9213-5F7EFA0D7674}"/>
          </ac:spMkLst>
        </pc:spChg>
        <pc:spChg chg="mod">
          <ac:chgData name="Siv Svendsen" userId="20eaf1ae-bfb4-4f07-9995-dc9af17eb198" providerId="ADAL" clId="{C2BC2D3D-E988-428B-8C15-FB6495FD6642}" dt="2023-02-03T11:28:10.855" v="6033" actId="1076"/>
          <ac:spMkLst>
            <pc:docMk/>
            <pc:sldMk cId="3513549781" sldId="1804"/>
            <ac:spMk id="6" creationId="{EF311AF7-8845-4940-B4C0-FE5078F4665D}"/>
          </ac:spMkLst>
        </pc:spChg>
        <pc:spChg chg="add del mod">
          <ac:chgData name="Siv Svendsen" userId="20eaf1ae-bfb4-4f07-9995-dc9af17eb198" providerId="ADAL" clId="{C2BC2D3D-E988-428B-8C15-FB6495FD6642}" dt="2023-01-16T12:33:08.614" v="892" actId="478"/>
          <ac:spMkLst>
            <pc:docMk/>
            <pc:sldMk cId="3513549781" sldId="1804"/>
            <ac:spMk id="7" creationId="{9033232E-CF67-45A0-A8E9-5713CDD2EB8A}"/>
          </ac:spMkLst>
        </pc:spChg>
        <pc:spChg chg="add mod">
          <ac:chgData name="Siv Svendsen" userId="20eaf1ae-bfb4-4f07-9995-dc9af17eb198" providerId="ADAL" clId="{C2BC2D3D-E988-428B-8C15-FB6495FD6642}" dt="2023-02-03T11:26:53.111" v="6024" actId="1076"/>
          <ac:spMkLst>
            <pc:docMk/>
            <pc:sldMk cId="3513549781" sldId="1804"/>
            <ac:spMk id="8" creationId="{7CEBD04B-7D40-467D-B8F4-8652EE31E735}"/>
          </ac:spMkLst>
        </pc:spChg>
        <pc:spChg chg="add del">
          <ac:chgData name="Siv Svendsen" userId="20eaf1ae-bfb4-4f07-9995-dc9af17eb198" providerId="ADAL" clId="{C2BC2D3D-E988-428B-8C15-FB6495FD6642}" dt="2023-01-16T12:32:30.873" v="884"/>
          <ac:spMkLst>
            <pc:docMk/>
            <pc:sldMk cId="3513549781" sldId="1804"/>
            <ac:spMk id="9" creationId="{5F2AF86F-4873-48A9-A621-3A31885FF67E}"/>
          </ac:spMkLst>
        </pc:spChg>
        <pc:spChg chg="add mod">
          <ac:chgData name="Siv Svendsen" userId="20eaf1ae-bfb4-4f07-9995-dc9af17eb198" providerId="ADAL" clId="{C2BC2D3D-E988-428B-8C15-FB6495FD6642}" dt="2023-02-03T11:27:01.384" v="6025" actId="1076"/>
          <ac:spMkLst>
            <pc:docMk/>
            <pc:sldMk cId="3513549781" sldId="1804"/>
            <ac:spMk id="10" creationId="{16B6CF86-5FF2-4124-A702-5A8DEEABEF8F}"/>
          </ac:spMkLst>
        </pc:spChg>
        <pc:spChg chg="add mod">
          <ac:chgData name="Siv Svendsen" userId="20eaf1ae-bfb4-4f07-9995-dc9af17eb198" providerId="ADAL" clId="{C2BC2D3D-E988-428B-8C15-FB6495FD6642}" dt="2023-02-03T11:27:41.896" v="6030" actId="1076"/>
          <ac:spMkLst>
            <pc:docMk/>
            <pc:sldMk cId="3513549781" sldId="1804"/>
            <ac:spMk id="11" creationId="{66EBB035-CC42-4620-AA4B-A4406D0D1049}"/>
          </ac:spMkLst>
        </pc:spChg>
        <pc:spChg chg="add mod">
          <ac:chgData name="Siv Svendsen" userId="20eaf1ae-bfb4-4f07-9995-dc9af17eb198" providerId="ADAL" clId="{C2BC2D3D-E988-428B-8C15-FB6495FD6642}" dt="2023-02-03T11:27:12.438" v="6026" actId="1076"/>
          <ac:spMkLst>
            <pc:docMk/>
            <pc:sldMk cId="3513549781" sldId="1804"/>
            <ac:spMk id="12" creationId="{BD016EA9-FB1E-45FF-B835-FA912FDC48F4}"/>
          </ac:spMkLst>
        </pc:spChg>
        <pc:spChg chg="add del">
          <ac:chgData name="Siv Svendsen" userId="20eaf1ae-bfb4-4f07-9995-dc9af17eb198" providerId="ADAL" clId="{C2BC2D3D-E988-428B-8C15-FB6495FD6642}" dt="2023-01-16T12:41:12.426" v="933"/>
          <ac:spMkLst>
            <pc:docMk/>
            <pc:sldMk cId="3513549781" sldId="1804"/>
            <ac:spMk id="13" creationId="{4C2C3E68-9BB8-4715-9EC7-7AD5CC500914}"/>
          </ac:spMkLst>
        </pc:spChg>
        <pc:spChg chg="add del mod">
          <ac:chgData name="Siv Svendsen" userId="20eaf1ae-bfb4-4f07-9995-dc9af17eb198" providerId="ADAL" clId="{C2BC2D3D-E988-428B-8C15-FB6495FD6642}" dt="2023-02-03T11:30:28.741" v="6035" actId="21"/>
          <ac:spMkLst>
            <pc:docMk/>
            <pc:sldMk cId="3513549781" sldId="1804"/>
            <ac:spMk id="13" creationId="{D5AA7110-39DF-49BB-897F-0389B0A2821C}"/>
          </ac:spMkLst>
        </pc:spChg>
        <pc:picChg chg="mod">
          <ac:chgData name="Siv Svendsen" userId="20eaf1ae-bfb4-4f07-9995-dc9af17eb198" providerId="ADAL" clId="{C2BC2D3D-E988-428B-8C15-FB6495FD6642}" dt="2023-02-03T11:28:06.687" v="6032" actId="1076"/>
          <ac:picMkLst>
            <pc:docMk/>
            <pc:sldMk cId="3513549781" sldId="1804"/>
            <ac:picMk id="3" creationId="{CA227C49-490B-41F6-8181-1D9D5C9F345B}"/>
          </ac:picMkLst>
        </pc:picChg>
        <pc:picChg chg="add mod ord">
          <ac:chgData name="Siv Svendsen" userId="20eaf1ae-bfb4-4f07-9995-dc9af17eb198" providerId="ADAL" clId="{C2BC2D3D-E988-428B-8C15-FB6495FD6642}" dt="2023-02-03T11:26:34.198" v="6020" actId="167"/>
          <ac:picMkLst>
            <pc:docMk/>
            <pc:sldMk cId="3513549781" sldId="1804"/>
            <ac:picMk id="4" creationId="{7927A5F0-4851-41B1-A68F-432FE615076B}"/>
          </ac:picMkLst>
        </pc:picChg>
        <pc:picChg chg="add del mod">
          <ac:chgData name="Siv Svendsen" userId="20eaf1ae-bfb4-4f07-9995-dc9af17eb198" providerId="ADAL" clId="{C2BC2D3D-E988-428B-8C15-FB6495FD6642}" dt="2023-02-03T11:30:28.741" v="6035" actId="21"/>
          <ac:picMkLst>
            <pc:docMk/>
            <pc:sldMk cId="3513549781" sldId="1804"/>
            <ac:picMk id="9" creationId="{7D171DDA-5BC0-4B73-91E5-EFAC83D43BB4}"/>
          </ac:picMkLst>
        </pc:picChg>
        <pc:picChg chg="add del">
          <ac:chgData name="Siv Svendsen" userId="20eaf1ae-bfb4-4f07-9995-dc9af17eb198" providerId="ADAL" clId="{C2BC2D3D-E988-428B-8C15-FB6495FD6642}" dt="2023-01-16T12:32:30.873" v="884"/>
          <ac:picMkLst>
            <pc:docMk/>
            <pc:sldMk cId="3513549781" sldId="1804"/>
            <ac:picMk id="1026" creationId="{8D954B27-83E0-4DBB-BD97-FE1E21D3C0BD}"/>
          </ac:picMkLst>
        </pc:picChg>
        <pc:picChg chg="add mod">
          <ac:chgData name="Siv Svendsen" userId="20eaf1ae-bfb4-4f07-9995-dc9af17eb198" providerId="ADAL" clId="{C2BC2D3D-E988-428B-8C15-FB6495FD6642}" dt="2023-02-03T11:26:21.663" v="6017" actId="1076"/>
          <ac:picMkLst>
            <pc:docMk/>
            <pc:sldMk cId="3513549781" sldId="1804"/>
            <ac:picMk id="1026" creationId="{CA94E266-9E5F-45CC-830A-4EEB9A93196D}"/>
          </ac:picMkLst>
        </pc:picChg>
        <pc:picChg chg="add del">
          <ac:chgData name="Siv Svendsen" userId="20eaf1ae-bfb4-4f07-9995-dc9af17eb198" providerId="ADAL" clId="{C2BC2D3D-E988-428B-8C15-FB6495FD6642}" dt="2023-01-16T12:41:12.426" v="933"/>
          <ac:picMkLst>
            <pc:docMk/>
            <pc:sldMk cId="3513549781" sldId="1804"/>
            <ac:picMk id="1028" creationId="{08731CE1-16E0-4A65-A761-7C04B8BF4AC8}"/>
          </ac:picMkLst>
        </pc:picChg>
      </pc:sldChg>
      <pc:sldChg chg="modSp mod modNotesTx">
        <pc:chgData name="Siv Svendsen" userId="20eaf1ae-bfb4-4f07-9995-dc9af17eb198" providerId="ADAL" clId="{C2BC2D3D-E988-428B-8C15-FB6495FD6642}" dt="2023-02-03T08:32:48.693" v="5345" actId="20577"/>
        <pc:sldMkLst>
          <pc:docMk/>
          <pc:sldMk cId="1311301832" sldId="1805"/>
        </pc:sldMkLst>
        <pc:spChg chg="mod">
          <ac:chgData name="Siv Svendsen" userId="20eaf1ae-bfb4-4f07-9995-dc9af17eb198" providerId="ADAL" clId="{C2BC2D3D-E988-428B-8C15-FB6495FD6642}" dt="2023-01-25T13:17:41.132" v="3460" actId="20577"/>
          <ac:spMkLst>
            <pc:docMk/>
            <pc:sldMk cId="1311301832" sldId="1805"/>
            <ac:spMk id="2" creationId="{E245F338-DE5F-41A7-A4DC-B9DD4D7DD094}"/>
          </ac:spMkLst>
        </pc:spChg>
        <pc:spChg chg="mod">
          <ac:chgData name="Siv Svendsen" userId="20eaf1ae-bfb4-4f07-9995-dc9af17eb198" providerId="ADAL" clId="{C2BC2D3D-E988-428B-8C15-FB6495FD6642}" dt="2023-01-25T13:16:50.166" v="3453" actId="27636"/>
          <ac:spMkLst>
            <pc:docMk/>
            <pc:sldMk cId="1311301832" sldId="1805"/>
            <ac:spMk id="3" creationId="{72C4DA8C-0EAD-4FA3-92A8-E288FF3CBD57}"/>
          </ac:spMkLst>
        </pc:spChg>
      </pc:sldChg>
      <pc:sldChg chg="modSp mod modNotesTx">
        <pc:chgData name="Siv Svendsen" userId="20eaf1ae-bfb4-4f07-9995-dc9af17eb198" providerId="ADAL" clId="{C2BC2D3D-E988-428B-8C15-FB6495FD6642}" dt="2023-02-03T11:19:57.041" v="5994" actId="14100"/>
        <pc:sldMkLst>
          <pc:docMk/>
          <pc:sldMk cId="3466739835" sldId="1811"/>
        </pc:sldMkLst>
        <pc:spChg chg="mod">
          <ac:chgData name="Siv Svendsen" userId="20eaf1ae-bfb4-4f07-9995-dc9af17eb198" providerId="ADAL" clId="{C2BC2D3D-E988-428B-8C15-FB6495FD6642}" dt="2023-02-03T11:19:44.521" v="5991" actId="6549"/>
          <ac:spMkLst>
            <pc:docMk/>
            <pc:sldMk cId="3466739835" sldId="1811"/>
            <ac:spMk id="5" creationId="{1AB20E94-B1A1-4FD9-9FA7-0A5AFFEE3DCB}"/>
          </ac:spMkLst>
        </pc:spChg>
        <pc:picChg chg="mod">
          <ac:chgData name="Siv Svendsen" userId="20eaf1ae-bfb4-4f07-9995-dc9af17eb198" providerId="ADAL" clId="{C2BC2D3D-E988-428B-8C15-FB6495FD6642}" dt="2023-02-03T11:19:57.041" v="5994" actId="14100"/>
          <ac:picMkLst>
            <pc:docMk/>
            <pc:sldMk cId="3466739835" sldId="1811"/>
            <ac:picMk id="8" creationId="{E1CB04D0-081E-429F-BEFE-58734612157C}"/>
          </ac:picMkLst>
        </pc:picChg>
      </pc:sldChg>
      <pc:sldChg chg="modSp mod modShow">
        <pc:chgData name="Siv Svendsen" userId="20eaf1ae-bfb4-4f07-9995-dc9af17eb198" providerId="ADAL" clId="{C2BC2D3D-E988-428B-8C15-FB6495FD6642}" dt="2023-02-03T11:21:41.809" v="5997" actId="729"/>
        <pc:sldMkLst>
          <pc:docMk/>
          <pc:sldMk cId="1855865537" sldId="1812"/>
        </pc:sldMkLst>
        <pc:picChg chg="mod">
          <ac:chgData name="Siv Svendsen" userId="20eaf1ae-bfb4-4f07-9995-dc9af17eb198" providerId="ADAL" clId="{C2BC2D3D-E988-428B-8C15-FB6495FD6642}" dt="2023-02-03T11:20:59.975" v="5995" actId="1076"/>
          <ac:picMkLst>
            <pc:docMk/>
            <pc:sldMk cId="1855865537" sldId="1812"/>
            <ac:picMk id="5" creationId="{96D74B12-9845-436F-97CD-2B9D4ECE86C6}"/>
          </ac:picMkLst>
        </pc:picChg>
      </pc:sldChg>
      <pc:sldChg chg="addSp modSp mod">
        <pc:chgData name="Siv Svendsen" userId="20eaf1ae-bfb4-4f07-9995-dc9af17eb198" providerId="ADAL" clId="{C2BC2D3D-E988-428B-8C15-FB6495FD6642}" dt="2023-01-25T13:57:30.264" v="3832" actId="14100"/>
        <pc:sldMkLst>
          <pc:docMk/>
          <pc:sldMk cId="2642798138" sldId="1815"/>
        </pc:sldMkLst>
        <pc:picChg chg="add mod">
          <ac:chgData name="Siv Svendsen" userId="20eaf1ae-bfb4-4f07-9995-dc9af17eb198" providerId="ADAL" clId="{C2BC2D3D-E988-428B-8C15-FB6495FD6642}" dt="2023-01-25T13:57:30.264" v="3832" actId="14100"/>
          <ac:picMkLst>
            <pc:docMk/>
            <pc:sldMk cId="2642798138" sldId="1815"/>
            <ac:picMk id="4" creationId="{639F996C-8F45-4E13-962C-0FF71E0EF27D}"/>
          </ac:picMkLst>
        </pc:picChg>
        <pc:picChg chg="mod">
          <ac:chgData name="Siv Svendsen" userId="20eaf1ae-bfb4-4f07-9995-dc9af17eb198" providerId="ADAL" clId="{C2BC2D3D-E988-428B-8C15-FB6495FD6642}" dt="2023-01-25T13:57:22.518" v="3829" actId="1076"/>
          <ac:picMkLst>
            <pc:docMk/>
            <pc:sldMk cId="2642798138" sldId="1815"/>
            <ac:picMk id="5" creationId="{4E393AB4-D70C-4812-8A47-77A06F369E58}"/>
          </ac:picMkLst>
        </pc:picChg>
      </pc:sldChg>
      <pc:sldChg chg="modNotesTx">
        <pc:chgData name="Siv Svendsen" userId="20eaf1ae-bfb4-4f07-9995-dc9af17eb198" providerId="ADAL" clId="{C2BC2D3D-E988-428B-8C15-FB6495FD6642}" dt="2023-01-19T13:12:55.607" v="1624" actId="20577"/>
        <pc:sldMkLst>
          <pc:docMk/>
          <pc:sldMk cId="1347861365" sldId="1823"/>
        </pc:sldMkLst>
      </pc:sldChg>
      <pc:sldChg chg="addSp delSp modSp mod modNotesTx">
        <pc:chgData name="Siv Svendsen" userId="20eaf1ae-bfb4-4f07-9995-dc9af17eb198" providerId="ADAL" clId="{C2BC2D3D-E988-428B-8C15-FB6495FD6642}" dt="2023-02-06T07:56:14.713" v="6675" actId="404"/>
        <pc:sldMkLst>
          <pc:docMk/>
          <pc:sldMk cId="2278404944" sldId="1825"/>
        </pc:sldMkLst>
        <pc:spChg chg="mod">
          <ac:chgData name="Siv Svendsen" userId="20eaf1ae-bfb4-4f07-9995-dc9af17eb198" providerId="ADAL" clId="{C2BC2D3D-E988-428B-8C15-FB6495FD6642}" dt="2023-01-23T09:50:16.637" v="2723" actId="115"/>
          <ac:spMkLst>
            <pc:docMk/>
            <pc:sldMk cId="2278404944" sldId="1825"/>
            <ac:spMk id="2" creationId="{F315D6B9-CAEE-401B-92D7-F641B8CD9ABA}"/>
          </ac:spMkLst>
        </pc:spChg>
        <pc:spChg chg="mod">
          <ac:chgData name="Siv Svendsen" userId="20eaf1ae-bfb4-4f07-9995-dc9af17eb198" providerId="ADAL" clId="{C2BC2D3D-E988-428B-8C15-FB6495FD6642}" dt="2023-01-23T09:02:10.064" v="2241" actId="20577"/>
          <ac:spMkLst>
            <pc:docMk/>
            <pc:sldMk cId="2278404944" sldId="1825"/>
            <ac:spMk id="3" creationId="{5D9BCBE4-86E4-43D1-80D3-5800228805E7}"/>
          </ac:spMkLst>
        </pc:spChg>
        <pc:spChg chg="add del mod">
          <ac:chgData name="Siv Svendsen" userId="20eaf1ae-bfb4-4f07-9995-dc9af17eb198" providerId="ADAL" clId="{C2BC2D3D-E988-428B-8C15-FB6495FD6642}" dt="2023-01-25T13:55:10.327" v="3821"/>
          <ac:spMkLst>
            <pc:docMk/>
            <pc:sldMk cId="2278404944" sldId="1825"/>
            <ac:spMk id="5" creationId="{E3AD1A58-87C6-4EC1-8E92-617CF69ACCC6}"/>
          </ac:spMkLst>
        </pc:spChg>
        <pc:picChg chg="del mod">
          <ac:chgData name="Siv Svendsen" userId="20eaf1ae-bfb4-4f07-9995-dc9af17eb198" providerId="ADAL" clId="{C2BC2D3D-E988-428B-8C15-FB6495FD6642}" dt="2023-01-25T13:57:19.523" v="3828" actId="21"/>
          <ac:picMkLst>
            <pc:docMk/>
            <pc:sldMk cId="2278404944" sldId="1825"/>
            <ac:picMk id="4" creationId="{20B44E36-9BB7-4F29-AA0D-3C711955A2E3}"/>
          </ac:picMkLst>
        </pc:picChg>
        <pc:picChg chg="add mod">
          <ac:chgData name="Siv Svendsen" userId="20eaf1ae-bfb4-4f07-9995-dc9af17eb198" providerId="ADAL" clId="{C2BC2D3D-E988-428B-8C15-FB6495FD6642}" dt="2023-01-25T13:57:36.206" v="3833" actId="1076"/>
          <ac:picMkLst>
            <pc:docMk/>
            <pc:sldMk cId="2278404944" sldId="1825"/>
            <ac:picMk id="7" creationId="{E84A2928-212E-46BF-9F59-01B844E2A3FB}"/>
          </ac:picMkLst>
        </pc:picChg>
      </pc:sldChg>
      <pc:sldChg chg="addSp delSp modSp new mod modNotesTx">
        <pc:chgData name="Siv Svendsen" userId="20eaf1ae-bfb4-4f07-9995-dc9af17eb198" providerId="ADAL" clId="{C2BC2D3D-E988-428B-8C15-FB6495FD6642}" dt="2023-02-01T14:42:28.697" v="5066" actId="20577"/>
        <pc:sldMkLst>
          <pc:docMk/>
          <pc:sldMk cId="2407892465" sldId="1832"/>
        </pc:sldMkLst>
        <pc:spChg chg="mod">
          <ac:chgData name="Siv Svendsen" userId="20eaf1ae-bfb4-4f07-9995-dc9af17eb198" providerId="ADAL" clId="{C2BC2D3D-E988-428B-8C15-FB6495FD6642}" dt="2023-01-10T08:12:21.415" v="84" actId="20577"/>
          <ac:spMkLst>
            <pc:docMk/>
            <pc:sldMk cId="2407892465" sldId="1832"/>
            <ac:spMk id="2" creationId="{7503C903-8652-4E74-B489-D0E249C4DC82}"/>
          </ac:spMkLst>
        </pc:spChg>
        <pc:spChg chg="del mod">
          <ac:chgData name="Siv Svendsen" userId="20eaf1ae-bfb4-4f07-9995-dc9af17eb198" providerId="ADAL" clId="{C2BC2D3D-E988-428B-8C15-FB6495FD6642}" dt="2023-01-10T08:12:08.728" v="73"/>
          <ac:spMkLst>
            <pc:docMk/>
            <pc:sldMk cId="2407892465" sldId="1832"/>
            <ac:spMk id="3" creationId="{EF598B9F-11AC-4FA9-9622-B0DCAD49F959}"/>
          </ac:spMkLst>
        </pc:spChg>
        <pc:picChg chg="add mod">
          <ac:chgData name="Siv Svendsen" userId="20eaf1ae-bfb4-4f07-9995-dc9af17eb198" providerId="ADAL" clId="{C2BC2D3D-E988-428B-8C15-FB6495FD6642}" dt="2023-01-10T08:12:08.728" v="73"/>
          <ac:picMkLst>
            <pc:docMk/>
            <pc:sldMk cId="2407892465" sldId="1832"/>
            <ac:picMk id="4" creationId="{BF075220-46D3-476D-8D69-0550670253E7}"/>
          </ac:picMkLst>
        </pc:picChg>
      </pc:sldChg>
      <pc:sldChg chg="del">
        <pc:chgData name="Siv Svendsen" userId="20eaf1ae-bfb4-4f07-9995-dc9af17eb198" providerId="ADAL" clId="{C2BC2D3D-E988-428B-8C15-FB6495FD6642}" dt="2023-01-20T08:13:52.260" v="1643" actId="47"/>
        <pc:sldMkLst>
          <pc:docMk/>
          <pc:sldMk cId="667226194" sldId="1833"/>
        </pc:sldMkLst>
      </pc:sldChg>
      <pc:sldChg chg="addSp delSp modSp new mod modNotesTx">
        <pc:chgData name="Siv Svendsen" userId="20eaf1ae-bfb4-4f07-9995-dc9af17eb198" providerId="ADAL" clId="{C2BC2D3D-E988-428B-8C15-FB6495FD6642}" dt="2023-02-03T09:29:20.146" v="5717" actId="20577"/>
        <pc:sldMkLst>
          <pc:docMk/>
          <pc:sldMk cId="2203979702" sldId="1835"/>
        </pc:sldMkLst>
        <pc:spChg chg="mod">
          <ac:chgData name="Siv Svendsen" userId="20eaf1ae-bfb4-4f07-9995-dc9af17eb198" providerId="ADAL" clId="{C2BC2D3D-E988-428B-8C15-FB6495FD6642}" dt="2023-01-25T13:17:46.387" v="3467" actId="20577"/>
          <ac:spMkLst>
            <pc:docMk/>
            <pc:sldMk cId="2203979702" sldId="1835"/>
            <ac:spMk id="2" creationId="{6072E0F0-6634-417E-ABCA-D4D9B40C7B54}"/>
          </ac:spMkLst>
        </pc:spChg>
        <pc:spChg chg="mod">
          <ac:chgData name="Siv Svendsen" userId="20eaf1ae-bfb4-4f07-9995-dc9af17eb198" providerId="ADAL" clId="{C2BC2D3D-E988-428B-8C15-FB6495FD6642}" dt="2023-01-25T13:21:20.064" v="3475" actId="20577"/>
          <ac:spMkLst>
            <pc:docMk/>
            <pc:sldMk cId="2203979702" sldId="1835"/>
            <ac:spMk id="3" creationId="{03E659B8-297A-4847-8ACD-B46C2B73DD23}"/>
          </ac:spMkLst>
        </pc:spChg>
        <pc:spChg chg="del">
          <ac:chgData name="Siv Svendsen" userId="20eaf1ae-bfb4-4f07-9995-dc9af17eb198" providerId="ADAL" clId="{C2BC2D3D-E988-428B-8C15-FB6495FD6642}" dt="2023-01-25T13:21:10.095" v="3470" actId="931"/>
          <ac:spMkLst>
            <pc:docMk/>
            <pc:sldMk cId="2203979702" sldId="1835"/>
            <ac:spMk id="4" creationId="{B92979C2-27EF-4611-8717-1EF79B3DEAA1}"/>
          </ac:spMkLst>
        </pc:spChg>
        <pc:picChg chg="add mod">
          <ac:chgData name="Siv Svendsen" userId="20eaf1ae-bfb4-4f07-9995-dc9af17eb198" providerId="ADAL" clId="{C2BC2D3D-E988-428B-8C15-FB6495FD6642}" dt="2023-01-25T13:21:25.186" v="3476" actId="1076"/>
          <ac:picMkLst>
            <pc:docMk/>
            <pc:sldMk cId="2203979702" sldId="1835"/>
            <ac:picMk id="6" creationId="{43E1A930-5F79-4C60-A2B6-591936E71639}"/>
          </ac:picMkLst>
        </pc:picChg>
      </pc:sldChg>
      <pc:sldChg chg="addSp delSp modSp new mod modNotesTx">
        <pc:chgData name="Siv Svendsen" userId="20eaf1ae-bfb4-4f07-9995-dc9af17eb198" providerId="ADAL" clId="{C2BC2D3D-E988-428B-8C15-FB6495FD6642}" dt="2023-02-03T11:32:12.918" v="6050" actId="1076"/>
        <pc:sldMkLst>
          <pc:docMk/>
          <pc:sldMk cId="1409858630" sldId="1836"/>
        </pc:sldMkLst>
        <pc:spChg chg="mod">
          <ac:chgData name="Siv Svendsen" userId="20eaf1ae-bfb4-4f07-9995-dc9af17eb198" providerId="ADAL" clId="{C2BC2D3D-E988-428B-8C15-FB6495FD6642}" dt="2023-01-25T13:28:31.121" v="3524" actId="1076"/>
          <ac:spMkLst>
            <pc:docMk/>
            <pc:sldMk cId="1409858630" sldId="1836"/>
            <ac:spMk id="2" creationId="{3215A030-877E-4D69-BC16-62DDD621D28F}"/>
          </ac:spMkLst>
        </pc:spChg>
        <pc:spChg chg="mod">
          <ac:chgData name="Siv Svendsen" userId="20eaf1ae-bfb4-4f07-9995-dc9af17eb198" providerId="ADAL" clId="{C2BC2D3D-E988-428B-8C15-FB6495FD6642}" dt="2023-02-03T11:22:48.265" v="5998" actId="1076"/>
          <ac:spMkLst>
            <pc:docMk/>
            <pc:sldMk cId="1409858630" sldId="1836"/>
            <ac:spMk id="3" creationId="{4B09B282-413B-43AA-ABB5-EA5A83FF6A52}"/>
          </ac:spMkLst>
        </pc:spChg>
        <pc:picChg chg="add del mod">
          <ac:chgData name="Siv Svendsen" userId="20eaf1ae-bfb4-4f07-9995-dc9af17eb198" providerId="ADAL" clId="{C2BC2D3D-E988-428B-8C15-FB6495FD6642}" dt="2023-02-03T11:25:23.349" v="6003" actId="21"/>
          <ac:picMkLst>
            <pc:docMk/>
            <pc:sldMk cId="1409858630" sldId="1836"/>
            <ac:picMk id="4" creationId="{27F68CCC-3F27-4396-9EEE-2CF092F8E59D}"/>
          </ac:picMkLst>
        </pc:picChg>
        <pc:picChg chg="add mod">
          <ac:chgData name="Siv Svendsen" userId="20eaf1ae-bfb4-4f07-9995-dc9af17eb198" providerId="ADAL" clId="{C2BC2D3D-E988-428B-8C15-FB6495FD6642}" dt="2023-02-03T11:31:08.806" v="6039" actId="1076"/>
          <ac:picMkLst>
            <pc:docMk/>
            <pc:sldMk cId="1409858630" sldId="1836"/>
            <ac:picMk id="5" creationId="{8EC4A60C-31C1-4669-B77E-BAD872CDD965}"/>
          </ac:picMkLst>
        </pc:picChg>
        <pc:picChg chg="add del mod">
          <ac:chgData name="Siv Svendsen" userId="20eaf1ae-bfb4-4f07-9995-dc9af17eb198" providerId="ADAL" clId="{C2BC2D3D-E988-428B-8C15-FB6495FD6642}" dt="2023-02-03T11:31:42.656" v="6043" actId="478"/>
          <ac:picMkLst>
            <pc:docMk/>
            <pc:sldMk cId="1409858630" sldId="1836"/>
            <ac:picMk id="6" creationId="{A57C0F35-A621-49CC-B251-61C3D0ECA9DB}"/>
          </ac:picMkLst>
        </pc:picChg>
        <pc:picChg chg="add mod">
          <ac:chgData name="Siv Svendsen" userId="20eaf1ae-bfb4-4f07-9995-dc9af17eb198" providerId="ADAL" clId="{C2BC2D3D-E988-428B-8C15-FB6495FD6642}" dt="2023-02-03T11:32:12.918" v="6050" actId="1076"/>
          <ac:picMkLst>
            <pc:docMk/>
            <pc:sldMk cId="1409858630" sldId="1836"/>
            <ac:picMk id="7" creationId="{89F79DBC-FC9A-4A5B-9794-7D84D67DED96}"/>
          </ac:picMkLst>
        </pc:picChg>
      </pc:sldChg>
      <pc:sldChg chg="modSp new mod modNotesTx">
        <pc:chgData name="Siv Svendsen" userId="20eaf1ae-bfb4-4f07-9995-dc9af17eb198" providerId="ADAL" clId="{C2BC2D3D-E988-428B-8C15-FB6495FD6642}" dt="2023-02-03T12:21:46.652" v="6168" actId="20577"/>
        <pc:sldMkLst>
          <pc:docMk/>
          <pc:sldMk cId="3235484993" sldId="1837"/>
        </pc:sldMkLst>
        <pc:spChg chg="mod">
          <ac:chgData name="Siv Svendsen" userId="20eaf1ae-bfb4-4f07-9995-dc9af17eb198" providerId="ADAL" clId="{C2BC2D3D-E988-428B-8C15-FB6495FD6642}" dt="2023-01-25T13:34:00.646" v="3622" actId="20577"/>
          <ac:spMkLst>
            <pc:docMk/>
            <pc:sldMk cId="3235484993" sldId="1837"/>
            <ac:spMk id="2" creationId="{D6BFDAC6-F0AE-41A7-B32A-51A099A92085}"/>
          </ac:spMkLst>
        </pc:spChg>
        <pc:spChg chg="mod">
          <ac:chgData name="Siv Svendsen" userId="20eaf1ae-bfb4-4f07-9995-dc9af17eb198" providerId="ADAL" clId="{C2BC2D3D-E988-428B-8C15-FB6495FD6642}" dt="2023-01-31T10:56:07.303" v="4532" actId="114"/>
          <ac:spMkLst>
            <pc:docMk/>
            <pc:sldMk cId="3235484993" sldId="1837"/>
            <ac:spMk id="3" creationId="{4E0E196A-26BF-4FFD-9A60-32175D72A42E}"/>
          </ac:spMkLst>
        </pc:spChg>
      </pc:sldChg>
      <pc:sldChg chg="addSp modSp new mod modNotesTx">
        <pc:chgData name="Siv Svendsen" userId="20eaf1ae-bfb4-4f07-9995-dc9af17eb198" providerId="ADAL" clId="{C2BC2D3D-E988-428B-8C15-FB6495FD6642}" dt="2023-02-03T08:52:01.232" v="5625" actId="20577"/>
        <pc:sldMkLst>
          <pc:docMk/>
          <pc:sldMk cId="3533707910" sldId="1838"/>
        </pc:sldMkLst>
        <pc:spChg chg="mod">
          <ac:chgData name="Siv Svendsen" userId="20eaf1ae-bfb4-4f07-9995-dc9af17eb198" providerId="ADAL" clId="{C2BC2D3D-E988-428B-8C15-FB6495FD6642}" dt="2023-01-25T13:46:39.424" v="3815" actId="1076"/>
          <ac:spMkLst>
            <pc:docMk/>
            <pc:sldMk cId="3533707910" sldId="1838"/>
            <ac:spMk id="2" creationId="{25781B4E-9426-45E8-8264-351B1DCAC2D5}"/>
          </ac:spMkLst>
        </pc:spChg>
        <pc:spChg chg="mod">
          <ac:chgData name="Siv Svendsen" userId="20eaf1ae-bfb4-4f07-9995-dc9af17eb198" providerId="ADAL" clId="{C2BC2D3D-E988-428B-8C15-FB6495FD6642}" dt="2023-01-25T13:46:25.422" v="3814" actId="15"/>
          <ac:spMkLst>
            <pc:docMk/>
            <pc:sldMk cId="3533707910" sldId="1838"/>
            <ac:spMk id="3" creationId="{7ABAA679-38DA-4A5D-96FD-7EA23BE84F6D}"/>
          </ac:spMkLst>
        </pc:spChg>
        <pc:picChg chg="add mod">
          <ac:chgData name="Siv Svendsen" userId="20eaf1ae-bfb4-4f07-9995-dc9af17eb198" providerId="ADAL" clId="{C2BC2D3D-E988-428B-8C15-FB6495FD6642}" dt="2023-01-25T13:45:05.353" v="3791" actId="14100"/>
          <ac:picMkLst>
            <pc:docMk/>
            <pc:sldMk cId="3533707910" sldId="1838"/>
            <ac:picMk id="5" creationId="{A1831CE2-5505-483F-925F-8B54204CD2A2}"/>
          </ac:picMkLst>
        </pc:picChg>
      </pc:sldChg>
    </pc:docChg>
  </pc:docChgLst>
  <pc:docChgLst>
    <pc:chgData name="Siv Svendsen" userId="S::siv.svendsen@animalia.no::20eaf1ae-bfb4-4f07-9995-dc9af17eb198" providerId="AD" clId="Web-{E8AE0990-CD74-423B-BC63-0E93F1642668}"/>
    <pc:docChg chg="modSld">
      <pc:chgData name="Siv Svendsen" userId="S::siv.svendsen@animalia.no::20eaf1ae-bfb4-4f07-9995-dc9af17eb198" providerId="AD" clId="Web-{E8AE0990-CD74-423B-BC63-0E93F1642668}" dt="2023-01-07T12:50:54.469" v="1"/>
      <pc:docMkLst>
        <pc:docMk/>
      </pc:docMkLst>
      <pc:sldChg chg="modNotes">
        <pc:chgData name="Siv Svendsen" userId="S::siv.svendsen@animalia.no::20eaf1ae-bfb4-4f07-9995-dc9af17eb198" providerId="AD" clId="Web-{E8AE0990-CD74-423B-BC63-0E93F1642668}" dt="2023-01-07T12:50:54.469" v="1"/>
        <pc:sldMkLst>
          <pc:docMk/>
          <pc:sldMk cId="681413614" sldId="1791"/>
        </pc:sldMkLst>
      </pc:sldChg>
    </pc:docChg>
  </pc:docChgLst>
  <pc:docChgLst>
    <pc:chgData name="Siv Svendsen" userId="S::siv.svendsen@animalia.no::20eaf1ae-bfb4-4f07-9995-dc9af17eb198" providerId="AD" clId="Web-{8B802740-3CE1-4749-B66A-50FA1407C870}"/>
    <pc:docChg chg="addSld delSld modSld sldOrd">
      <pc:chgData name="Siv Svendsen" userId="S::siv.svendsen@animalia.no::20eaf1ae-bfb4-4f07-9995-dc9af17eb198" providerId="AD" clId="Web-{8B802740-3CE1-4749-B66A-50FA1407C870}" dt="2023-01-10T08:04:29.186" v="11"/>
      <pc:docMkLst>
        <pc:docMk/>
      </pc:docMkLst>
      <pc:sldChg chg="addSp delSp modSp">
        <pc:chgData name="Siv Svendsen" userId="S::siv.svendsen@animalia.no::20eaf1ae-bfb4-4f07-9995-dc9af17eb198" providerId="AD" clId="Web-{8B802740-3CE1-4749-B66A-50FA1407C870}" dt="2023-01-10T08:02:57.886" v="3"/>
        <pc:sldMkLst>
          <pc:docMk/>
          <pc:sldMk cId="1347861365" sldId="1823"/>
        </pc:sldMkLst>
        <pc:picChg chg="add del mod">
          <ac:chgData name="Siv Svendsen" userId="S::siv.svendsen@animalia.no::20eaf1ae-bfb4-4f07-9995-dc9af17eb198" providerId="AD" clId="Web-{8B802740-3CE1-4749-B66A-50FA1407C870}" dt="2023-01-10T08:02:57.886" v="3"/>
          <ac:picMkLst>
            <pc:docMk/>
            <pc:sldMk cId="1347861365" sldId="1823"/>
            <ac:picMk id="4" creationId="{24C65964-BE1C-6B35-075F-D9C4B8EBA605}"/>
          </ac:picMkLst>
        </pc:picChg>
      </pc:sldChg>
      <pc:sldChg chg="del">
        <pc:chgData name="Siv Svendsen" userId="S::siv.svendsen@animalia.no::20eaf1ae-bfb4-4f07-9995-dc9af17eb198" providerId="AD" clId="Web-{8B802740-3CE1-4749-B66A-50FA1407C870}" dt="2023-01-10T08:04:29.186" v="11"/>
        <pc:sldMkLst>
          <pc:docMk/>
          <pc:sldMk cId="1461122354" sldId="1827"/>
        </pc:sldMkLst>
      </pc:sldChg>
      <pc:sldChg chg="add del replId">
        <pc:chgData name="Siv Svendsen" userId="S::siv.svendsen@animalia.no::20eaf1ae-bfb4-4f07-9995-dc9af17eb198" providerId="AD" clId="Web-{8B802740-3CE1-4749-B66A-50FA1407C870}" dt="2023-01-10T08:04:25.936" v="10"/>
        <pc:sldMkLst>
          <pc:docMk/>
          <pc:sldMk cId="1735801532" sldId="1830"/>
        </pc:sldMkLst>
      </pc:sldChg>
      <pc:sldChg chg="addSp modSp new ord">
        <pc:chgData name="Siv Svendsen" userId="S::siv.svendsen@animalia.no::20eaf1ae-bfb4-4f07-9995-dc9af17eb198" providerId="AD" clId="Web-{8B802740-3CE1-4749-B66A-50FA1407C870}" dt="2023-01-10T08:03:57.373" v="9"/>
        <pc:sldMkLst>
          <pc:docMk/>
          <pc:sldMk cId="2998339470" sldId="1831"/>
        </pc:sldMkLst>
        <pc:picChg chg="add mod">
          <ac:chgData name="Siv Svendsen" userId="S::siv.svendsen@animalia.no::20eaf1ae-bfb4-4f07-9995-dc9af17eb198" providerId="AD" clId="Web-{8B802740-3CE1-4749-B66A-50FA1407C870}" dt="2023-01-10T08:03:26.200" v="8" actId="14100"/>
          <ac:picMkLst>
            <pc:docMk/>
            <pc:sldMk cId="2998339470" sldId="1831"/>
            <ac:picMk id="2" creationId="{653637E0-54E0-37A9-8D49-5BD67BDE5258}"/>
          </ac:picMkLst>
        </pc:picChg>
      </pc:sldChg>
    </pc:docChg>
  </pc:docChgLst>
  <pc:docChgLst>
    <pc:chgData name="Siv Svendsen" userId="S::siv.svendsen@animalia.no::20eaf1ae-bfb4-4f07-9995-dc9af17eb198" providerId="AD" clId="Web-{98B2EC4F-199C-4E78-A8F8-C4793468CCCA}"/>
    <pc:docChg chg="modSld">
      <pc:chgData name="Siv Svendsen" userId="S::siv.svendsen@animalia.no::20eaf1ae-bfb4-4f07-9995-dc9af17eb198" providerId="AD" clId="Web-{98B2EC4F-199C-4E78-A8F8-C4793468CCCA}" dt="2023-01-07T12:41:09.631" v="189" actId="20577"/>
      <pc:docMkLst>
        <pc:docMk/>
      </pc:docMkLst>
      <pc:sldChg chg="modSp modNotes">
        <pc:chgData name="Siv Svendsen" userId="S::siv.svendsen@animalia.no::20eaf1ae-bfb4-4f07-9995-dc9af17eb198" providerId="AD" clId="Web-{98B2EC4F-199C-4E78-A8F8-C4793468CCCA}" dt="2023-01-07T12:40:33.474" v="183"/>
        <pc:sldMkLst>
          <pc:docMk/>
          <pc:sldMk cId="681413614" sldId="1791"/>
        </pc:sldMkLst>
        <pc:spChg chg="mod">
          <ac:chgData name="Siv Svendsen" userId="S::siv.svendsen@animalia.no::20eaf1ae-bfb4-4f07-9995-dc9af17eb198" providerId="AD" clId="Web-{98B2EC4F-199C-4E78-A8F8-C4793468CCCA}" dt="2023-01-07T12:39:23.177" v="155" actId="20577"/>
          <ac:spMkLst>
            <pc:docMk/>
            <pc:sldMk cId="681413614" sldId="1791"/>
            <ac:spMk id="3" creationId="{38101BA4-B789-4A64-AA36-9E0BB77ADB04}"/>
          </ac:spMkLst>
        </pc:spChg>
        <pc:graphicFrameChg chg="mod">
          <ac:chgData name="Siv Svendsen" userId="S::siv.svendsen@animalia.no::20eaf1ae-bfb4-4f07-9995-dc9af17eb198" providerId="AD" clId="Web-{98B2EC4F-199C-4E78-A8F8-C4793468CCCA}" dt="2023-01-07T12:39:39.146" v="158" actId="1076"/>
          <ac:graphicFrameMkLst>
            <pc:docMk/>
            <pc:sldMk cId="681413614" sldId="1791"/>
            <ac:graphicFrameMk id="5" creationId="{07FD1C38-407D-48B5-9EBB-8BA4A79BAA14}"/>
          </ac:graphicFrameMkLst>
        </pc:graphicFrameChg>
        <pc:picChg chg="mod">
          <ac:chgData name="Siv Svendsen" userId="S::siv.svendsen@animalia.no::20eaf1ae-bfb4-4f07-9995-dc9af17eb198" providerId="AD" clId="Web-{98B2EC4F-199C-4E78-A8F8-C4793468CCCA}" dt="2023-01-07T12:39:34.208" v="157" actId="1076"/>
          <ac:picMkLst>
            <pc:docMk/>
            <pc:sldMk cId="681413614" sldId="1791"/>
            <ac:picMk id="10" creationId="{CF9B2498-94A5-49BD-AF82-5E44155B6975}"/>
          </ac:picMkLst>
        </pc:picChg>
      </pc:sldChg>
      <pc:sldChg chg="modSp">
        <pc:chgData name="Siv Svendsen" userId="S::siv.svendsen@animalia.no::20eaf1ae-bfb4-4f07-9995-dc9af17eb198" providerId="AD" clId="Web-{98B2EC4F-199C-4E78-A8F8-C4793468CCCA}" dt="2023-01-07T12:41:09.631" v="189" actId="20577"/>
        <pc:sldMkLst>
          <pc:docMk/>
          <pc:sldMk cId="2786964249" sldId="1796"/>
        </pc:sldMkLst>
        <pc:spChg chg="mod">
          <ac:chgData name="Siv Svendsen" userId="S::siv.svendsen@animalia.no::20eaf1ae-bfb4-4f07-9995-dc9af17eb198" providerId="AD" clId="Web-{98B2EC4F-199C-4E78-A8F8-C4793468CCCA}" dt="2023-01-07T12:41:09.631" v="189" actId="20577"/>
          <ac:spMkLst>
            <pc:docMk/>
            <pc:sldMk cId="2786964249" sldId="1796"/>
            <ac:spMk id="3" creationId="{E4194B53-4EA8-4CCD-9267-133868463F09}"/>
          </ac:spMkLst>
        </pc:spChg>
      </pc:sldChg>
      <pc:sldChg chg="modSp">
        <pc:chgData name="Siv Svendsen" userId="S::siv.svendsen@animalia.no::20eaf1ae-bfb4-4f07-9995-dc9af17eb198" providerId="AD" clId="Web-{98B2EC4F-199C-4E78-A8F8-C4793468CCCA}" dt="2023-01-07T12:38:31.442" v="124" actId="20577"/>
        <pc:sldMkLst>
          <pc:docMk/>
          <pc:sldMk cId="1311301832" sldId="1805"/>
        </pc:sldMkLst>
        <pc:spChg chg="mod">
          <ac:chgData name="Siv Svendsen" userId="S::siv.svendsen@animalia.no::20eaf1ae-bfb4-4f07-9995-dc9af17eb198" providerId="AD" clId="Web-{98B2EC4F-199C-4E78-A8F8-C4793468CCCA}" dt="2023-01-07T12:38:31.442" v="124" actId="20577"/>
          <ac:spMkLst>
            <pc:docMk/>
            <pc:sldMk cId="1311301832" sldId="1805"/>
            <ac:spMk id="3" creationId="{72C4DA8C-0EAD-4FA3-92A8-E288FF3CBD57}"/>
          </ac:spMkLst>
        </pc:spChg>
      </pc:sldChg>
    </pc:docChg>
  </pc:docChgLst>
  <pc:docChgLst>
    <pc:chgData name="Siv Svendsen" userId="20eaf1ae-bfb4-4f07-9995-dc9af17eb198" providerId="ADAL" clId="{68AEEBD7-6333-47FA-BF1F-3DBDDC47921A}"/>
    <pc:docChg chg="custSel addSld delSld modSld">
      <pc:chgData name="Siv Svendsen" userId="20eaf1ae-bfb4-4f07-9995-dc9af17eb198" providerId="ADAL" clId="{68AEEBD7-6333-47FA-BF1F-3DBDDC47921A}" dt="2022-12-01T09:57:28.257" v="291" actId="20577"/>
      <pc:docMkLst>
        <pc:docMk/>
      </pc:docMkLst>
      <pc:sldChg chg="modSp mod">
        <pc:chgData name="Siv Svendsen" userId="20eaf1ae-bfb4-4f07-9995-dc9af17eb198" providerId="ADAL" clId="{68AEEBD7-6333-47FA-BF1F-3DBDDC47921A}" dt="2022-12-01T07:45:24.984" v="4" actId="1076"/>
        <pc:sldMkLst>
          <pc:docMk/>
          <pc:sldMk cId="4235379808" sldId="338"/>
        </pc:sldMkLst>
        <pc:picChg chg="mod">
          <ac:chgData name="Siv Svendsen" userId="20eaf1ae-bfb4-4f07-9995-dc9af17eb198" providerId="ADAL" clId="{68AEEBD7-6333-47FA-BF1F-3DBDDC47921A}" dt="2022-12-01T07:45:19.560" v="3" actId="1076"/>
          <ac:picMkLst>
            <pc:docMk/>
            <pc:sldMk cId="4235379808" sldId="338"/>
            <ac:picMk id="4" creationId="{AC3020A3-C0BE-4AEB-BF53-96418E230546}"/>
          </ac:picMkLst>
        </pc:picChg>
        <pc:picChg chg="mod">
          <ac:chgData name="Siv Svendsen" userId="20eaf1ae-bfb4-4f07-9995-dc9af17eb198" providerId="ADAL" clId="{68AEEBD7-6333-47FA-BF1F-3DBDDC47921A}" dt="2022-12-01T07:45:24.984" v="4" actId="1076"/>
          <ac:picMkLst>
            <pc:docMk/>
            <pc:sldMk cId="4235379808" sldId="338"/>
            <ac:picMk id="5" creationId="{B32F2763-5DBF-4D5E-B8C8-E4A68BD84225}"/>
          </ac:picMkLst>
        </pc:picChg>
      </pc:sldChg>
      <pc:sldChg chg="delSp modSp del mod">
        <pc:chgData name="Siv Svendsen" userId="20eaf1ae-bfb4-4f07-9995-dc9af17eb198" providerId="ADAL" clId="{68AEEBD7-6333-47FA-BF1F-3DBDDC47921A}" dt="2022-12-01T07:46:56.853" v="16" actId="47"/>
        <pc:sldMkLst>
          <pc:docMk/>
          <pc:sldMk cId="302369027" sldId="350"/>
        </pc:sldMkLst>
        <pc:spChg chg="mod">
          <ac:chgData name="Siv Svendsen" userId="20eaf1ae-bfb4-4f07-9995-dc9af17eb198" providerId="ADAL" clId="{68AEEBD7-6333-47FA-BF1F-3DBDDC47921A}" dt="2022-12-01T07:46:38.983" v="11" actId="21"/>
          <ac:spMkLst>
            <pc:docMk/>
            <pc:sldMk cId="302369027" sldId="350"/>
            <ac:spMk id="2" creationId="{3C8FCE32-9AA4-432A-9751-9EF44FFB3272}"/>
          </ac:spMkLst>
        </pc:spChg>
        <pc:spChg chg="mod">
          <ac:chgData name="Siv Svendsen" userId="20eaf1ae-bfb4-4f07-9995-dc9af17eb198" providerId="ADAL" clId="{68AEEBD7-6333-47FA-BF1F-3DBDDC47921A}" dt="2022-12-01T07:46:16.539" v="7" actId="21"/>
          <ac:spMkLst>
            <pc:docMk/>
            <pc:sldMk cId="302369027" sldId="350"/>
            <ac:spMk id="3" creationId="{8EE3D2C2-07A8-4170-B8C0-1E213BCBC9F1}"/>
          </ac:spMkLst>
        </pc:spChg>
        <pc:picChg chg="del mod">
          <ac:chgData name="Siv Svendsen" userId="20eaf1ae-bfb4-4f07-9995-dc9af17eb198" providerId="ADAL" clId="{68AEEBD7-6333-47FA-BF1F-3DBDDC47921A}" dt="2022-12-01T07:46:26.981" v="9" actId="21"/>
          <ac:picMkLst>
            <pc:docMk/>
            <pc:sldMk cId="302369027" sldId="350"/>
            <ac:picMk id="5" creationId="{D57F56ED-A292-4858-995B-1BFFD73C65AC}"/>
          </ac:picMkLst>
        </pc:picChg>
      </pc:sldChg>
      <pc:sldChg chg="del">
        <pc:chgData name="Siv Svendsen" userId="20eaf1ae-bfb4-4f07-9995-dc9af17eb198" providerId="ADAL" clId="{68AEEBD7-6333-47FA-BF1F-3DBDDC47921A}" dt="2022-12-01T07:51:48.061" v="41" actId="47"/>
        <pc:sldMkLst>
          <pc:docMk/>
          <pc:sldMk cId="1606416293" sldId="1727"/>
        </pc:sldMkLst>
      </pc:sldChg>
      <pc:sldChg chg="addSp delSp modSp mod">
        <pc:chgData name="Siv Svendsen" userId="20eaf1ae-bfb4-4f07-9995-dc9af17eb198" providerId="ADAL" clId="{68AEEBD7-6333-47FA-BF1F-3DBDDC47921A}" dt="2022-12-01T07:51:41.458" v="40" actId="14100"/>
        <pc:sldMkLst>
          <pc:docMk/>
          <pc:sldMk cId="681413614" sldId="1791"/>
        </pc:sldMkLst>
        <pc:spChg chg="mod">
          <ac:chgData name="Siv Svendsen" userId="20eaf1ae-bfb4-4f07-9995-dc9af17eb198" providerId="ADAL" clId="{68AEEBD7-6333-47FA-BF1F-3DBDDC47921A}" dt="2022-12-01T07:49:44.415" v="33" actId="20577"/>
          <ac:spMkLst>
            <pc:docMk/>
            <pc:sldMk cId="681413614" sldId="1791"/>
            <ac:spMk id="3" creationId="{38101BA4-B789-4A64-AA36-9E0BB77ADB04}"/>
          </ac:spMkLst>
        </pc:spChg>
        <pc:spChg chg="del">
          <ac:chgData name="Siv Svendsen" userId="20eaf1ae-bfb4-4f07-9995-dc9af17eb198" providerId="ADAL" clId="{68AEEBD7-6333-47FA-BF1F-3DBDDC47921A}" dt="2022-12-01T07:51:18.582" v="36"/>
          <ac:spMkLst>
            <pc:docMk/>
            <pc:sldMk cId="681413614" sldId="1791"/>
            <ac:spMk id="12" creationId="{6CAF22F4-D11A-4DBF-BB50-2020606CE693}"/>
          </ac:spMkLst>
        </pc:spChg>
        <pc:graphicFrameChg chg="add mod modGraphic">
          <ac:chgData name="Siv Svendsen" userId="20eaf1ae-bfb4-4f07-9995-dc9af17eb198" providerId="ADAL" clId="{68AEEBD7-6333-47FA-BF1F-3DBDDC47921A}" dt="2022-12-01T07:51:41.458" v="40" actId="14100"/>
          <ac:graphicFrameMkLst>
            <pc:docMk/>
            <pc:sldMk cId="681413614" sldId="1791"/>
            <ac:graphicFrameMk id="5" creationId="{07FD1C38-407D-48B5-9EBB-8BA4A79BAA14}"/>
          </ac:graphicFrameMkLst>
        </pc:graphicFrameChg>
        <pc:picChg chg="add del">
          <ac:chgData name="Siv Svendsen" userId="20eaf1ae-bfb4-4f07-9995-dc9af17eb198" providerId="ADAL" clId="{68AEEBD7-6333-47FA-BF1F-3DBDDC47921A}" dt="2022-12-01T07:51:02.009" v="35" actId="478"/>
          <ac:picMkLst>
            <pc:docMk/>
            <pc:sldMk cId="681413614" sldId="1791"/>
            <ac:picMk id="4" creationId="{4B5FFD6A-326E-4159-99EC-099C97DFB57D}"/>
          </ac:picMkLst>
        </pc:picChg>
      </pc:sldChg>
      <pc:sldChg chg="del">
        <pc:chgData name="Siv Svendsen" userId="20eaf1ae-bfb4-4f07-9995-dc9af17eb198" providerId="ADAL" clId="{68AEEBD7-6333-47FA-BF1F-3DBDDC47921A}" dt="2022-12-01T09:15:23.591" v="42" actId="2696"/>
        <pc:sldMkLst>
          <pc:docMk/>
          <pc:sldMk cId="3971255280" sldId="1803"/>
        </pc:sldMkLst>
      </pc:sldChg>
      <pc:sldChg chg="modSp mod">
        <pc:chgData name="Siv Svendsen" userId="20eaf1ae-bfb4-4f07-9995-dc9af17eb198" providerId="ADAL" clId="{68AEEBD7-6333-47FA-BF1F-3DBDDC47921A}" dt="2022-11-29T18:15:53.424" v="0" actId="15"/>
        <pc:sldMkLst>
          <pc:docMk/>
          <pc:sldMk cId="3513549781" sldId="1804"/>
        </pc:sldMkLst>
        <pc:spChg chg="mod">
          <ac:chgData name="Siv Svendsen" userId="20eaf1ae-bfb4-4f07-9995-dc9af17eb198" providerId="ADAL" clId="{68AEEBD7-6333-47FA-BF1F-3DBDDC47921A}" dt="2022-11-29T18:15:53.424" v="0" actId="15"/>
          <ac:spMkLst>
            <pc:docMk/>
            <pc:sldMk cId="3513549781" sldId="1804"/>
            <ac:spMk id="3" creationId="{B8CF6051-B9E8-4B1C-BE34-18B1DB8B61CC}"/>
          </ac:spMkLst>
        </pc:spChg>
      </pc:sldChg>
      <pc:sldChg chg="addSp delSp modSp new mod">
        <pc:chgData name="Siv Svendsen" userId="20eaf1ae-bfb4-4f07-9995-dc9af17eb198" providerId="ADAL" clId="{68AEEBD7-6333-47FA-BF1F-3DBDDC47921A}" dt="2022-12-01T07:46:54.832" v="15" actId="14100"/>
        <pc:sldMkLst>
          <pc:docMk/>
          <pc:sldMk cId="1311301832" sldId="1805"/>
        </pc:sldMkLst>
        <pc:spChg chg="mod">
          <ac:chgData name="Siv Svendsen" userId="20eaf1ae-bfb4-4f07-9995-dc9af17eb198" providerId="ADAL" clId="{68AEEBD7-6333-47FA-BF1F-3DBDDC47921A}" dt="2022-12-01T07:46:42.741" v="12"/>
          <ac:spMkLst>
            <pc:docMk/>
            <pc:sldMk cId="1311301832" sldId="1805"/>
            <ac:spMk id="2" creationId="{E245F338-DE5F-41A7-A4DC-B9DD4D7DD094}"/>
          </ac:spMkLst>
        </pc:spChg>
        <pc:spChg chg="mod">
          <ac:chgData name="Siv Svendsen" userId="20eaf1ae-bfb4-4f07-9995-dc9af17eb198" providerId="ADAL" clId="{68AEEBD7-6333-47FA-BF1F-3DBDDC47921A}" dt="2022-12-01T07:46:46.313" v="13" actId="20577"/>
          <ac:spMkLst>
            <pc:docMk/>
            <pc:sldMk cId="1311301832" sldId="1805"/>
            <ac:spMk id="3" creationId="{72C4DA8C-0EAD-4FA3-92A8-E288FF3CBD57}"/>
          </ac:spMkLst>
        </pc:spChg>
        <pc:spChg chg="del">
          <ac:chgData name="Siv Svendsen" userId="20eaf1ae-bfb4-4f07-9995-dc9af17eb198" providerId="ADAL" clId="{68AEEBD7-6333-47FA-BF1F-3DBDDC47921A}" dt="2022-12-01T07:46:31.686" v="10"/>
          <ac:spMkLst>
            <pc:docMk/>
            <pc:sldMk cId="1311301832" sldId="1805"/>
            <ac:spMk id="4" creationId="{295A1D30-F245-4258-964B-62DB4AE35991}"/>
          </ac:spMkLst>
        </pc:spChg>
        <pc:picChg chg="add mod">
          <ac:chgData name="Siv Svendsen" userId="20eaf1ae-bfb4-4f07-9995-dc9af17eb198" providerId="ADAL" clId="{68AEEBD7-6333-47FA-BF1F-3DBDDC47921A}" dt="2022-12-01T07:46:54.832" v="15" actId="14100"/>
          <ac:picMkLst>
            <pc:docMk/>
            <pc:sldMk cId="1311301832" sldId="1805"/>
            <ac:picMk id="5" creationId="{9B9AF55A-82F5-400D-869C-06CE5B44BDE2}"/>
          </ac:picMkLst>
        </pc:picChg>
      </pc:sldChg>
      <pc:sldChg chg="modSp new mod">
        <pc:chgData name="Siv Svendsen" userId="20eaf1ae-bfb4-4f07-9995-dc9af17eb198" providerId="ADAL" clId="{68AEEBD7-6333-47FA-BF1F-3DBDDC47921A}" dt="2022-12-01T09:57:28.257" v="291" actId="20577"/>
        <pc:sldMkLst>
          <pc:docMk/>
          <pc:sldMk cId="319172050" sldId="1806"/>
        </pc:sldMkLst>
        <pc:spChg chg="mod">
          <ac:chgData name="Siv Svendsen" userId="20eaf1ae-bfb4-4f07-9995-dc9af17eb198" providerId="ADAL" clId="{68AEEBD7-6333-47FA-BF1F-3DBDDC47921A}" dt="2022-12-01T09:31:37.002" v="66" actId="20577"/>
          <ac:spMkLst>
            <pc:docMk/>
            <pc:sldMk cId="319172050" sldId="1806"/>
            <ac:spMk id="2" creationId="{23532DCD-B0D4-44A6-ADE6-8FCD41B59AE7}"/>
          </ac:spMkLst>
        </pc:spChg>
        <pc:spChg chg="mod">
          <ac:chgData name="Siv Svendsen" userId="20eaf1ae-bfb4-4f07-9995-dc9af17eb198" providerId="ADAL" clId="{68AEEBD7-6333-47FA-BF1F-3DBDDC47921A}" dt="2022-12-01T09:57:28.257" v="291" actId="20577"/>
          <ac:spMkLst>
            <pc:docMk/>
            <pc:sldMk cId="319172050" sldId="1806"/>
            <ac:spMk id="4" creationId="{FAC8E882-D150-4B3C-AB68-EA32AEC6E0AB}"/>
          </ac:spMkLst>
        </pc:spChg>
      </pc:sldChg>
    </pc:docChg>
  </pc:docChgLst>
  <pc:docChgLst>
    <pc:chgData name="Siv Svendsen" userId="20eaf1ae-bfb4-4f07-9995-dc9af17eb198" providerId="ADAL" clId="{FE28EEDA-5A46-4279-9B5E-66380A55787C}"/>
    <pc:docChg chg="delSld modSld">
      <pc:chgData name="Siv Svendsen" userId="20eaf1ae-bfb4-4f07-9995-dc9af17eb198" providerId="ADAL" clId="{FE28EEDA-5A46-4279-9B5E-66380A55787C}" dt="2023-02-08T11:59:13.375" v="10" actId="729"/>
      <pc:docMkLst>
        <pc:docMk/>
      </pc:docMkLst>
      <pc:sldChg chg="mod modShow">
        <pc:chgData name="Siv Svendsen" userId="20eaf1ae-bfb4-4f07-9995-dc9af17eb198" providerId="ADAL" clId="{FE28EEDA-5A46-4279-9B5E-66380A55787C}" dt="2023-02-08T11:59:07.174" v="9" actId="729"/>
        <pc:sldMkLst>
          <pc:docMk/>
          <pc:sldMk cId="4235379808" sldId="338"/>
        </pc:sldMkLst>
      </pc:sldChg>
      <pc:sldChg chg="del">
        <pc:chgData name="Siv Svendsen" userId="20eaf1ae-bfb4-4f07-9995-dc9af17eb198" providerId="ADAL" clId="{FE28EEDA-5A46-4279-9B5E-66380A55787C}" dt="2023-02-08T11:57:59.206" v="1" actId="47"/>
        <pc:sldMkLst>
          <pc:docMk/>
          <pc:sldMk cId="291876512" sldId="840"/>
        </pc:sldMkLst>
      </pc:sldChg>
      <pc:sldChg chg="mod modShow">
        <pc:chgData name="Siv Svendsen" userId="20eaf1ae-bfb4-4f07-9995-dc9af17eb198" providerId="ADAL" clId="{FE28EEDA-5A46-4279-9B5E-66380A55787C}" dt="2023-02-08T11:59:13.375" v="10" actId="729"/>
        <pc:sldMkLst>
          <pc:docMk/>
          <pc:sldMk cId="1146426532" sldId="1802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608228707" sldId="1807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95462643" sldId="1808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459552741" sldId="1809"/>
        </pc:sldMkLst>
      </pc:sldChg>
      <pc:sldChg chg="del">
        <pc:chgData name="Siv Svendsen" userId="20eaf1ae-bfb4-4f07-9995-dc9af17eb198" providerId="ADAL" clId="{FE28EEDA-5A46-4279-9B5E-66380A55787C}" dt="2023-02-08T11:58:33.031" v="8" actId="47"/>
        <pc:sldMkLst>
          <pc:docMk/>
          <pc:sldMk cId="1559825973" sldId="1810"/>
        </pc:sldMkLst>
      </pc:sldChg>
      <pc:sldChg chg="del">
        <pc:chgData name="Siv Svendsen" userId="20eaf1ae-bfb4-4f07-9995-dc9af17eb198" providerId="ADAL" clId="{FE28EEDA-5A46-4279-9B5E-66380A55787C}" dt="2023-02-08T11:58:23.645" v="7" actId="47"/>
        <pc:sldMkLst>
          <pc:docMk/>
          <pc:sldMk cId="1855865537" sldId="1812"/>
        </pc:sldMkLst>
      </pc:sldChg>
      <pc:sldChg chg="del">
        <pc:chgData name="Siv Svendsen" userId="20eaf1ae-bfb4-4f07-9995-dc9af17eb198" providerId="ADAL" clId="{FE28EEDA-5A46-4279-9B5E-66380A55787C}" dt="2023-02-08T11:58:23.645" v="7" actId="47"/>
        <pc:sldMkLst>
          <pc:docMk/>
          <pc:sldMk cId="228326352" sldId="1813"/>
        </pc:sldMkLst>
      </pc:sldChg>
      <pc:sldChg chg="del">
        <pc:chgData name="Siv Svendsen" userId="20eaf1ae-bfb4-4f07-9995-dc9af17eb198" providerId="ADAL" clId="{FE28EEDA-5A46-4279-9B5E-66380A55787C}" dt="2023-02-08T11:58:12.137" v="5" actId="47"/>
        <pc:sldMkLst>
          <pc:docMk/>
          <pc:sldMk cId="2910492487" sldId="1814"/>
        </pc:sldMkLst>
      </pc:sldChg>
      <pc:sldChg chg="del">
        <pc:chgData name="Siv Svendsen" userId="20eaf1ae-bfb4-4f07-9995-dc9af17eb198" providerId="ADAL" clId="{FE28EEDA-5A46-4279-9B5E-66380A55787C}" dt="2023-02-08T11:58:10.167" v="4" actId="47"/>
        <pc:sldMkLst>
          <pc:docMk/>
          <pc:sldMk cId="2642798138" sldId="1815"/>
        </pc:sldMkLst>
      </pc:sldChg>
      <pc:sldChg chg="del">
        <pc:chgData name="Siv Svendsen" userId="20eaf1ae-bfb4-4f07-9995-dc9af17eb198" providerId="ADAL" clId="{FE28EEDA-5A46-4279-9B5E-66380A55787C}" dt="2023-02-08T11:58:23.645" v="7" actId="47"/>
        <pc:sldMkLst>
          <pc:docMk/>
          <pc:sldMk cId="1729397042" sldId="1816"/>
        </pc:sldMkLst>
      </pc:sldChg>
      <pc:sldChg chg="del">
        <pc:chgData name="Siv Svendsen" userId="20eaf1ae-bfb4-4f07-9995-dc9af17eb198" providerId="ADAL" clId="{FE28EEDA-5A46-4279-9B5E-66380A55787C}" dt="2023-02-08T11:58:08.317" v="3" actId="47"/>
        <pc:sldMkLst>
          <pc:docMk/>
          <pc:sldMk cId="390448892" sldId="1817"/>
        </pc:sldMkLst>
      </pc:sldChg>
      <pc:sldChg chg="del">
        <pc:chgData name="Siv Svendsen" userId="20eaf1ae-bfb4-4f07-9995-dc9af17eb198" providerId="ADAL" clId="{FE28EEDA-5A46-4279-9B5E-66380A55787C}" dt="2023-02-08T11:57:57.201" v="0" actId="47"/>
        <pc:sldMkLst>
          <pc:docMk/>
          <pc:sldMk cId="3971255280" sldId="1818"/>
        </pc:sldMkLst>
      </pc:sldChg>
      <pc:sldChg chg="del">
        <pc:chgData name="Siv Svendsen" userId="20eaf1ae-bfb4-4f07-9995-dc9af17eb198" providerId="ADAL" clId="{FE28EEDA-5A46-4279-9B5E-66380A55787C}" dt="2023-02-08T11:58:03.104" v="2" actId="47"/>
        <pc:sldMkLst>
          <pc:docMk/>
          <pc:sldMk cId="1347861365" sldId="1823"/>
        </pc:sldMkLst>
      </pc:sldChg>
      <pc:sldChg chg="del">
        <pc:chgData name="Siv Svendsen" userId="20eaf1ae-bfb4-4f07-9995-dc9af17eb198" providerId="ADAL" clId="{FE28EEDA-5A46-4279-9B5E-66380A55787C}" dt="2023-02-08T11:58:16.514" v="6" actId="47"/>
        <pc:sldMkLst>
          <pc:docMk/>
          <pc:sldMk cId="1589853081" sldId="1829"/>
        </pc:sldMkLst>
      </pc:sldChg>
      <pc:sldChg chg="del">
        <pc:chgData name="Siv Svendsen" userId="20eaf1ae-bfb4-4f07-9995-dc9af17eb198" providerId="ADAL" clId="{FE28EEDA-5A46-4279-9B5E-66380A55787C}" dt="2023-02-08T11:58:16.514" v="6" actId="47"/>
        <pc:sldMkLst>
          <pc:docMk/>
          <pc:sldMk cId="1936980416" sldId="1834"/>
        </pc:sldMkLst>
      </pc:sldChg>
      <pc:sldChg chg="del">
        <pc:chgData name="Siv Svendsen" userId="20eaf1ae-bfb4-4f07-9995-dc9af17eb198" providerId="ADAL" clId="{FE28EEDA-5A46-4279-9B5E-66380A55787C}" dt="2023-02-08T11:58:16.514" v="6" actId="47"/>
        <pc:sldMkLst>
          <pc:docMk/>
          <pc:sldMk cId="1136659511" sldId="1839"/>
        </pc:sldMkLst>
      </pc:sldChg>
      <pc:sldMasterChg chg="delSldLayout">
        <pc:chgData name="Siv Svendsen" userId="20eaf1ae-bfb4-4f07-9995-dc9af17eb198" providerId="ADAL" clId="{FE28EEDA-5A46-4279-9B5E-66380A55787C}" dt="2023-02-08T11:57:59.206" v="1" actId="47"/>
        <pc:sldMasterMkLst>
          <pc:docMk/>
          <pc:sldMasterMk cId="3647936534" sldId="2147483667"/>
        </pc:sldMasterMkLst>
        <pc:sldLayoutChg chg="del">
          <pc:chgData name="Siv Svendsen" userId="20eaf1ae-bfb4-4f07-9995-dc9af17eb198" providerId="ADAL" clId="{FE28EEDA-5A46-4279-9B5E-66380A55787C}" dt="2023-02-08T11:57:59.206" v="1" actId="47"/>
          <pc:sldLayoutMkLst>
            <pc:docMk/>
            <pc:sldMasterMk cId="3647936534" sldId="2147483667"/>
            <pc:sldLayoutMk cId="765794405" sldId="2147483664"/>
          </pc:sldLayoutMkLst>
        </pc:sldLayoutChg>
      </pc:sldMasterChg>
    </pc:docChg>
  </pc:docChgLst>
  <pc:docChgLst>
    <pc:chgData name="Siv Svendsen" userId="S::siv.svendsen@animalia.no::20eaf1ae-bfb4-4f07-9995-dc9af17eb198" providerId="AD" clId="Web-{D55AB244-0FD8-4EEB-93CD-BFAAA9A5999B}"/>
    <pc:docChg chg="modSld">
      <pc:chgData name="Siv Svendsen" userId="S::siv.svendsen@animalia.no::20eaf1ae-bfb4-4f07-9995-dc9af17eb198" providerId="AD" clId="Web-{D55AB244-0FD8-4EEB-93CD-BFAAA9A5999B}" dt="2023-01-25T13:15:12.927" v="45" actId="20577"/>
      <pc:docMkLst>
        <pc:docMk/>
      </pc:docMkLst>
      <pc:sldChg chg="modSp">
        <pc:chgData name="Siv Svendsen" userId="S::siv.svendsen@animalia.no::20eaf1ae-bfb4-4f07-9995-dc9af17eb198" providerId="AD" clId="Web-{D55AB244-0FD8-4EEB-93CD-BFAAA9A5999B}" dt="2023-01-25T13:15:12.927" v="45" actId="20577"/>
        <pc:sldMkLst>
          <pc:docMk/>
          <pc:sldMk cId="1311301832" sldId="1805"/>
        </pc:sldMkLst>
        <pc:spChg chg="mod">
          <ac:chgData name="Siv Svendsen" userId="S::siv.svendsen@animalia.no::20eaf1ae-bfb4-4f07-9995-dc9af17eb198" providerId="AD" clId="Web-{D55AB244-0FD8-4EEB-93CD-BFAAA9A5999B}" dt="2023-01-25T13:15:12.927" v="45" actId="20577"/>
          <ac:spMkLst>
            <pc:docMk/>
            <pc:sldMk cId="1311301832" sldId="1805"/>
            <ac:spMk id="3" creationId="{72C4DA8C-0EAD-4FA3-92A8-E288FF3CBD57}"/>
          </ac:spMkLst>
        </pc:spChg>
        <pc:picChg chg="mod">
          <ac:chgData name="Siv Svendsen" userId="S::siv.svendsen@animalia.no::20eaf1ae-bfb4-4f07-9995-dc9af17eb198" providerId="AD" clId="Web-{D55AB244-0FD8-4EEB-93CD-BFAAA9A5999B}" dt="2023-01-25T13:12:27.447" v="1" actId="14100"/>
          <ac:picMkLst>
            <pc:docMk/>
            <pc:sldMk cId="1311301832" sldId="1805"/>
            <ac:picMk id="5" creationId="{9B9AF55A-82F5-400D-869C-06CE5B44BDE2}"/>
          </ac:picMkLst>
        </pc:picChg>
      </pc:sldChg>
    </pc:docChg>
  </pc:docChgLst>
  <pc:docChgLst>
    <pc:chgData name="Siv Svendsen" userId="S::siv.svendsen@animalia.no::20eaf1ae-bfb4-4f07-9995-dc9af17eb198" providerId="AD" clId="Web-{15305BE5-EE6B-489E-89CA-6C97D942D352}"/>
    <pc:docChg chg="modSld">
      <pc:chgData name="Siv Svendsen" userId="S::siv.svendsen@animalia.no::20eaf1ae-bfb4-4f07-9995-dc9af17eb198" providerId="AD" clId="Web-{15305BE5-EE6B-489E-89CA-6C97D942D352}" dt="2023-01-26T17:16:47.733" v="111" actId="20577"/>
      <pc:docMkLst>
        <pc:docMk/>
      </pc:docMkLst>
      <pc:sldChg chg="modSp">
        <pc:chgData name="Siv Svendsen" userId="S::siv.svendsen@animalia.no::20eaf1ae-bfb4-4f07-9995-dc9af17eb198" providerId="AD" clId="Web-{15305BE5-EE6B-489E-89CA-6C97D942D352}" dt="2023-01-26T17:15:47.997" v="83" actId="20577"/>
        <pc:sldMkLst>
          <pc:docMk/>
          <pc:sldMk cId="2203979702" sldId="1835"/>
        </pc:sldMkLst>
        <pc:spChg chg="mod">
          <ac:chgData name="Siv Svendsen" userId="S::siv.svendsen@animalia.no::20eaf1ae-bfb4-4f07-9995-dc9af17eb198" providerId="AD" clId="Web-{15305BE5-EE6B-489E-89CA-6C97D942D352}" dt="2023-01-26T17:15:47.997" v="83" actId="20577"/>
          <ac:spMkLst>
            <pc:docMk/>
            <pc:sldMk cId="2203979702" sldId="1835"/>
            <ac:spMk id="3" creationId="{03E659B8-297A-4847-8ACD-B46C2B73DD23}"/>
          </ac:spMkLst>
        </pc:spChg>
      </pc:sldChg>
      <pc:sldChg chg="modSp">
        <pc:chgData name="Siv Svendsen" userId="S::siv.svendsen@animalia.no::20eaf1ae-bfb4-4f07-9995-dc9af17eb198" providerId="AD" clId="Web-{15305BE5-EE6B-489E-89CA-6C97D942D352}" dt="2023-01-26T17:16:47.733" v="111" actId="20577"/>
        <pc:sldMkLst>
          <pc:docMk/>
          <pc:sldMk cId="3235484993" sldId="1837"/>
        </pc:sldMkLst>
        <pc:spChg chg="mod">
          <ac:chgData name="Siv Svendsen" userId="S::siv.svendsen@animalia.no::20eaf1ae-bfb4-4f07-9995-dc9af17eb198" providerId="AD" clId="Web-{15305BE5-EE6B-489E-89CA-6C97D942D352}" dt="2023-01-26T17:16:47.733" v="111" actId="20577"/>
          <ac:spMkLst>
            <pc:docMk/>
            <pc:sldMk cId="3235484993" sldId="1837"/>
            <ac:spMk id="3" creationId="{4E0E196A-26BF-4FFD-9A60-32175D72A42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057DF-B1E7-5042-A667-9A5A84EEA5C5}" type="datetimeFigureOut">
              <a:rPr lang="nb-NO" smtClean="0"/>
              <a:t>01.11.2023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E2262-D6FB-B646-AFCE-4769B1F18C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7938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8971" y="2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02C28-C3EC-3B49-B45F-4820E7CE67B4}" type="datetimeFigureOut">
              <a:rPr lang="nb-NO" smtClean="0"/>
              <a:t>01.11.2023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8336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8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FF7EC-C614-4D4E-85A8-A505260F04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9675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C083B-8AF3-4B66-AB3A-9D776009AB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995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298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Brukernavn</a:t>
            </a:r>
            <a:r>
              <a:rPr lang="en-US"/>
              <a:t> = </a:t>
            </a:r>
            <a:r>
              <a:rPr lang="en-US" err="1"/>
              <a:t>produsentnr</a:t>
            </a:r>
            <a:r>
              <a:rPr lang="en-US"/>
              <a:t>.</a:t>
            </a:r>
          </a:p>
          <a:p>
            <a:r>
              <a:rPr lang="en-US" err="1"/>
              <a:t>Tilhørende</a:t>
            </a:r>
            <a:r>
              <a:rPr lang="en-US"/>
              <a:t> </a:t>
            </a:r>
            <a:r>
              <a:rPr lang="en-US" err="1"/>
              <a:t>passord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Produsentregisteret</a:t>
            </a:r>
            <a:endParaRPr lang="en-US"/>
          </a:p>
          <a:p>
            <a:pPr lvl="1"/>
            <a:r>
              <a:rPr lang="en-US" err="1"/>
              <a:t>Glemt</a:t>
            </a:r>
            <a:r>
              <a:rPr lang="en-US"/>
              <a:t>? Lag </a:t>
            </a:r>
            <a:r>
              <a:rPr lang="en-US" err="1"/>
              <a:t>nytt</a:t>
            </a:r>
            <a:r>
              <a:rPr lang="en-US"/>
              <a:t> via </a:t>
            </a:r>
            <a:r>
              <a:rPr lang="en-US" err="1"/>
              <a:t>Produsentregisteret</a:t>
            </a:r>
            <a:endParaRPr lang="en-US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98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2418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41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CA13-AF88-409F-8AD7-0B2AA0E3EC2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592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Antall </a:t>
            </a:r>
            <a:r>
              <a:rPr lang="nb-NO" err="1">
                <a:cs typeface="Calibri"/>
              </a:rPr>
              <a:t>vfs</a:t>
            </a:r>
            <a:r>
              <a:rPr lang="nb-NO">
                <a:cs typeface="Calibri"/>
              </a:rPr>
              <a:t> er basert på søknad om produksjonstilskudd, telledato 1. mars.</a:t>
            </a:r>
          </a:p>
          <a:p>
            <a:r>
              <a:rPr lang="nb-NO">
                <a:cs typeface="Calibri"/>
              </a:rPr>
              <a:t>På sikt skal alle som søker produksjonstilskudd med, uavhengig av antall sauer. </a:t>
            </a:r>
          </a:p>
          <a:p>
            <a:r>
              <a:rPr lang="nb-NO">
                <a:cs typeface="Calibri"/>
              </a:rPr>
              <a:t>Det er mulig for alle som ønsker det å delta på frivillig basis.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974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463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>
                <a:cs typeface="Calibri"/>
              </a:rPr>
              <a:t>Dyreeier kan reservere seg mot å dele sine nøkkeltall med veterinær.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983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2CA13-AF88-409F-8AD7-0B2AA0E3EC2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73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FF7EC-C614-4D4E-85A8-A505260F04B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60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-variant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7" y="891790"/>
            <a:ext cx="8703131" cy="4229132"/>
          </a:xfrm>
          <a:prstGeom prst="rect">
            <a:avLst/>
          </a:prstGeom>
        </p:spPr>
      </p:pic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4049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205979"/>
            <a:ext cx="8705466" cy="43886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24076" y="1113235"/>
            <a:ext cx="4968875" cy="701278"/>
          </a:xfrm>
        </p:spPr>
        <p:txBody>
          <a:bodyPr anchor="ctr"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nb-NO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454667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B0523-9D02-4A7B-88E5-12BD1159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7489C3-9C0C-4D82-A96E-5C6B01BC1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B7FD9-EA22-4C18-918C-2EB61D4F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FE8A-9E55-43EC-9443-D55D465C4C52}" type="datetimeFigureOut">
              <a:rPr lang="nb-NO" smtClean="0"/>
              <a:t>01.11.2023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3C6472E-F024-4FF4-A96A-E520206B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D336C7-6127-4720-B837-BACACB4D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D85E0-9004-42FE-BBC0-022ACE1A02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436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2095FC-C512-4789-BA89-EE7F8A0F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A320C8-1880-4B4F-A111-709473656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00BBE5-3A16-4832-8602-2F148D173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F33A9C1-62E6-42BB-A00D-7AC72B3D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1667E-68E0-486C-A34E-83D542D35F59}" type="datetimeFigureOut">
              <a:rPr lang="nb-NO" smtClean="0"/>
              <a:t>01.11.2023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4DEFF28-44C7-4B10-8327-8C21B4723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E91DC3-2C76-4E5B-AB5F-4EF5DCEE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8866B-9557-4E1B-B776-05AAD851DD8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642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1494" y="1350000"/>
            <a:ext cx="8101013" cy="3105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1pPr>
            <a:lvl2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2pPr>
            <a:lvl3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3pPr>
            <a:lvl4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4pPr>
            <a:lvl5pPr>
              <a:lnSpc>
                <a:spcPts val="2100"/>
              </a:lnSpc>
              <a:spcBef>
                <a:spcPts val="900"/>
              </a:spcBef>
              <a:defRPr sz="165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/>
              <a:t>Norges miljø- og biovitenskapelige universitet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695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-variant2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6" y="891791"/>
            <a:ext cx="8703131" cy="422913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  <p:sp>
        <p:nvSpPr>
          <p:cNvPr id="10" name="Undertittel 2"/>
          <p:cNvSpPr>
            <a:spLocks noGrp="1"/>
          </p:cNvSpPr>
          <p:nvPr>
            <p:ph type="subTitle" idx="1"/>
          </p:nvPr>
        </p:nvSpPr>
        <p:spPr>
          <a:xfrm>
            <a:off x="683568" y="2894674"/>
            <a:ext cx="4608511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683568" y="2111515"/>
            <a:ext cx="4608511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0300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-variant3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29330" y="868223"/>
            <a:ext cx="8970654" cy="16229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8" name="Rektangel 37"/>
          <p:cNvSpPr/>
          <p:nvPr/>
        </p:nvSpPr>
        <p:spPr>
          <a:xfrm>
            <a:off x="7308304" y="4659982"/>
            <a:ext cx="1691680" cy="3439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9" y="2625756"/>
            <a:ext cx="7089037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35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9" y="1815666"/>
            <a:ext cx="7089037" cy="803391"/>
          </a:xfrm>
        </p:spPr>
        <p:txBody>
          <a:bodyPr anchor="b">
            <a:normAutofit/>
          </a:bodyPr>
          <a:lstStyle>
            <a:lvl1pPr>
              <a:defRPr sz="2250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6" y="0"/>
            <a:ext cx="1016947" cy="3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ved nytt kapittel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/>
          <p:cNvSpPr>
            <a:spLocks noGrp="1"/>
          </p:cNvSpPr>
          <p:nvPr>
            <p:ph type="pic" sz="quarter" idx="10"/>
          </p:nvPr>
        </p:nvSpPr>
        <p:spPr>
          <a:xfrm>
            <a:off x="219267" y="985039"/>
            <a:ext cx="8705466" cy="360958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2713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 uten bil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10" name="Tittel 1"/>
          <p:cNvSpPr>
            <a:spLocks noGrp="1"/>
          </p:cNvSpPr>
          <p:nvPr>
            <p:ph type="title" hasCustomPrompt="1"/>
          </p:nvPr>
        </p:nvSpPr>
        <p:spPr>
          <a:xfrm>
            <a:off x="219266" y="205978"/>
            <a:ext cx="8705466" cy="745592"/>
          </a:xfrm>
        </p:spPr>
        <p:txBody>
          <a:bodyPr anchor="ctr">
            <a:normAutofit/>
          </a:bodyPr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r>
              <a:rPr lang="nb-NO"/>
              <a:t>Tittellysbilde ved nytt kapittel</a:t>
            </a:r>
          </a:p>
        </p:txBody>
      </p:sp>
    </p:spTree>
    <p:extLst>
      <p:ext uri="{BB962C8B-B14F-4D97-AF65-F5344CB8AC3E}">
        <p14:creationId xmlns:p14="http://schemas.microsoft.com/office/powerpoint/2010/main" val="8923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 s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 flipV="1">
            <a:off x="107504" y="843558"/>
            <a:ext cx="8928993" cy="141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449654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3"/>
          <p:cNvSpPr>
            <a:spLocks noGrp="1"/>
          </p:cNvSpPr>
          <p:nvPr>
            <p:ph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396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u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3203848" y="1167595"/>
            <a:ext cx="5720885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6" y="1167595"/>
            <a:ext cx="2739449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21807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bilde - to lik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idx="13"/>
          </p:nvPr>
        </p:nvSpPr>
        <p:spPr>
          <a:xfrm>
            <a:off x="248375" y="1167595"/>
            <a:ext cx="4251617" cy="342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27324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>
          <a:xfrm>
            <a:off x="219267" y="1167595"/>
            <a:ext cx="8705466" cy="342702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13" y="4810925"/>
            <a:ext cx="993089" cy="1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0" r:id="rId2"/>
    <p:sldLayoutId id="2147483673" r:id="rId3"/>
    <p:sldLayoutId id="2147483662" r:id="rId4"/>
    <p:sldLayoutId id="2147483663" r:id="rId5"/>
    <p:sldLayoutId id="2147483661" r:id="rId6"/>
    <p:sldLayoutId id="2147483674" r:id="rId7"/>
    <p:sldLayoutId id="2147483670" r:id="rId8"/>
    <p:sldLayoutId id="2147483671" r:id="rId9"/>
    <p:sldLayoutId id="2147483668" r:id="rId10"/>
    <p:sldLayoutId id="2147483665" r:id="rId11"/>
    <p:sldLayoutId id="2147483669" r:id="rId12"/>
    <p:sldLayoutId id="2147483675" r:id="rId13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3000" u="none" kern="1200">
          <a:solidFill>
            <a:schemeClr val="bg2"/>
          </a:solidFill>
          <a:latin typeface="Calibri"/>
          <a:ea typeface="+mj-ea"/>
          <a:cs typeface="Calibri"/>
        </a:defRPr>
      </a:lvl1pPr>
    </p:titleStyle>
    <p:bodyStyle>
      <a:lvl1pPr marL="162000" indent="-162000" algn="l" defTabSz="342900" rtl="0" eaLnBrk="1" latinLnBrk="0" hangingPunct="1">
        <a:spcBef>
          <a:spcPts val="450"/>
        </a:spcBef>
        <a:spcAft>
          <a:spcPts val="450"/>
        </a:spcAft>
        <a:buFont typeface="Arial" charset="0"/>
        <a:buChar char="•"/>
        <a:defRPr sz="18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1pPr>
      <a:lvl2pPr marL="324000" indent="-162000" algn="l" defTabSz="342900" rtl="0" eaLnBrk="1" latinLnBrk="0" hangingPunct="1">
        <a:spcBef>
          <a:spcPts val="504"/>
        </a:spcBef>
        <a:buFont typeface="Arial"/>
        <a:buChar char="•"/>
        <a:defRPr sz="15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2pPr>
      <a:lvl3pPr marL="324000" indent="-171450" algn="l" defTabSz="342900" rtl="0" eaLnBrk="1" latinLnBrk="0" hangingPunct="1">
        <a:spcBef>
          <a:spcPts val="90"/>
        </a:spcBef>
        <a:buFont typeface="Lucida Grande"/>
        <a:buChar char="-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3pPr>
      <a:lvl4pPr marL="324000" indent="-171450" algn="l" defTabSz="342900" rtl="0" eaLnBrk="1" latinLnBrk="0" hangingPunct="1">
        <a:spcBef>
          <a:spcPts val="90"/>
        </a:spcBef>
        <a:buFont typeface="Arial"/>
        <a:buChar char="–"/>
        <a:defRPr sz="12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4pPr>
      <a:lvl5pPr marL="324000" indent="-171450" algn="l" defTabSz="342900" rtl="0" eaLnBrk="1" latinLnBrk="0" hangingPunct="1">
        <a:spcBef>
          <a:spcPts val="90"/>
        </a:spcBef>
        <a:buFont typeface="Arial"/>
        <a:buChar char="»"/>
        <a:defRPr sz="900" kern="1200">
          <a:solidFill>
            <a:schemeClr val="accent5">
              <a:lumMod val="50000"/>
            </a:schemeClr>
          </a:solidFill>
          <a:latin typeface="Calibri"/>
          <a:ea typeface="+mn-ea"/>
          <a:cs typeface="Calibri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ixabay.com/ko/vectors/%EC%BB%B4%ED%93%A8%ED%84%B0-%EC%88%98%EC%B2%A9-%EB%85%B8%ED%8A%B8%EB%B6%81-%EA%B8%B0%EC%88%A0-30414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imalia.no/no/Dyr/sau/dyrevelferdsprogram-for-sa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BF66733-9BD5-4CDB-9718-3D9FEA84D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2432453"/>
            <a:ext cx="4608511" cy="803391"/>
          </a:xfrm>
        </p:spPr>
        <p:txBody>
          <a:bodyPr>
            <a:normAutofit/>
          </a:bodyPr>
          <a:lstStyle/>
          <a:p>
            <a:r>
              <a:rPr lang="en-GB" sz="2000" err="1"/>
              <a:t>Dyrevelferdsprogram</a:t>
            </a:r>
            <a:r>
              <a:rPr lang="en-GB" sz="2000"/>
              <a:t> for </a:t>
            </a:r>
            <a:r>
              <a:rPr lang="en-GB" sz="2000" err="1"/>
              <a:t>sau</a:t>
            </a:r>
            <a:r>
              <a:rPr lang="en-GB" sz="2000"/>
              <a:t> (DVP </a:t>
            </a:r>
            <a:r>
              <a:rPr lang="en-GB" sz="2000" err="1"/>
              <a:t>sau</a:t>
            </a:r>
            <a:r>
              <a:rPr lang="en-GB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2543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07C5A4-3CC1-414B-B7DF-854160EF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Hvordan få godkjent DVP sau?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B8D772-3761-4CD3-B83E-916AC7F0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658" y="1107027"/>
            <a:ext cx="5984075" cy="28166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C7E01C-223A-4FA8-B1AF-726EB23D6D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5817" y="1385667"/>
            <a:ext cx="2762008" cy="3208956"/>
          </a:xfrm>
        </p:spPr>
        <p:txBody>
          <a:bodyPr>
            <a:normAutofit/>
          </a:bodyPr>
          <a:lstStyle/>
          <a:p>
            <a:r>
              <a:rPr lang="nb-NO"/>
              <a:t>Gjennomføre kurs og veterinærbesøk innen gitt frist</a:t>
            </a:r>
          </a:p>
          <a:p>
            <a:r>
              <a:rPr lang="nb-NO"/>
              <a:t>Følge opp med nytt veterinærbesøk minst hver 18. </a:t>
            </a:r>
            <a:r>
              <a:rPr lang="nb-NO" err="1"/>
              <a:t>mnd</a:t>
            </a:r>
            <a:endParaRPr lang="nb-NO"/>
          </a:p>
          <a:p>
            <a:r>
              <a:rPr lang="nb-NO"/>
              <a:t>Eventuelle avvik satt på besøket må lukkes</a:t>
            </a:r>
          </a:p>
        </p:txBody>
      </p:sp>
    </p:spTree>
    <p:extLst>
      <p:ext uri="{BB962C8B-B14F-4D97-AF65-F5344CB8AC3E}">
        <p14:creationId xmlns:p14="http://schemas.microsoft.com/office/powerpoint/2010/main" val="346096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DB3470-CA60-430A-B229-B664902D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Konsekvenser ved å ikke følge opp DVP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51ACA0-4877-403B-9DD8-1BCFFEC5B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61925" indent="-161925"/>
            <a:endParaRPr lang="nb-NO"/>
          </a:p>
          <a:p>
            <a:pPr marL="161925" indent="-161925"/>
            <a:r>
              <a:rPr lang="nb-NO"/>
              <a:t>15 dager over frist (kurs, besøk, avvik)</a:t>
            </a:r>
          </a:p>
          <a:p>
            <a:pPr marL="323850" lvl="1" indent="-161925">
              <a:spcAft>
                <a:spcPts val="450"/>
              </a:spcAft>
              <a:buFont typeface="Arial" charset="0"/>
            </a:pPr>
            <a:r>
              <a:rPr lang="nb-NO"/>
              <a:t>DVP-trekk på slakt (1kr/kg)</a:t>
            </a:r>
          </a:p>
          <a:p>
            <a:pPr marL="161925" indent="-161925"/>
            <a:endParaRPr lang="nb-NO"/>
          </a:p>
          <a:p>
            <a:pPr marL="161925" indent="-161925"/>
            <a:r>
              <a:rPr lang="nb-NO"/>
              <a:t>45 dager over frist (kurs, besøk, avvik)</a:t>
            </a:r>
          </a:p>
          <a:p>
            <a:pPr marL="323850" lvl="1" indent="-161925"/>
            <a:r>
              <a:rPr lang="nb-NO"/>
              <a:t>Ikke «gyldig KSL», det blir da trukket 40% fra avregningsprisen</a:t>
            </a:r>
          </a:p>
          <a:p>
            <a:pPr marL="323850" lvl="2"/>
            <a:endParaRPr lang="nb-NO"/>
          </a:p>
          <a:p>
            <a:pPr marL="161925" indent="-161925"/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7C2038C-A302-44C1-A597-283C32ED5B0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20578" y="1859940"/>
            <a:ext cx="3670110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781B4E-9426-45E8-8264-351B1DCAC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4" y="225856"/>
            <a:ext cx="8705466" cy="745592"/>
          </a:xfrm>
        </p:spPr>
        <p:txBody>
          <a:bodyPr/>
          <a:lstStyle/>
          <a:p>
            <a:r>
              <a:rPr lang="nb-NO"/>
              <a:t>Når lanseres DVP sau?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BAA679-38DA-4A5D-96FD-7EA23BE84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293" y="1280564"/>
            <a:ext cx="4866712" cy="34162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61290" indent="-161925"/>
            <a:r>
              <a:rPr lang="nb-NO"/>
              <a:t>Deltakere deles inn i 5 puljer avhengig av siste siffer i DyreholdsID</a:t>
            </a:r>
          </a:p>
          <a:p>
            <a:pPr marL="161850" indent="-161925"/>
            <a:endParaRPr lang="nb-NO"/>
          </a:p>
          <a:p>
            <a:pPr marL="161290" indent="-161925"/>
            <a:r>
              <a:rPr lang="nb-NO"/>
              <a:t>Informasjon vil bli sendt ut i god tid før fristen via SMS, epost og eventuelt brev</a:t>
            </a:r>
          </a:p>
          <a:p>
            <a:pPr marL="323850" lvl="1" indent="-161925"/>
            <a:endParaRPr lang="nb-NO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A1831CE2-5505-483F-925F-8B54204CD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37457">
            <a:off x="271824" y="1722318"/>
            <a:ext cx="3344340" cy="250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07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1D9B8257-C65E-DFD4-59CD-B6338976F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" y="118478"/>
            <a:ext cx="9164894" cy="4905626"/>
          </a:xfrm>
          <a:noFill/>
        </p:spPr>
      </p:pic>
    </p:spTree>
    <p:extLst>
      <p:ext uri="{BB962C8B-B14F-4D97-AF65-F5344CB8AC3E}">
        <p14:creationId xmlns:p14="http://schemas.microsoft.com/office/powerpoint/2010/main" val="314431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AED2B0-39F9-4823-8530-2184A056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6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Hva gjør man når man har blitt innrullert?</a:t>
            </a:r>
          </a:p>
        </p:txBody>
      </p:sp>
      <p:pic>
        <p:nvPicPr>
          <p:cNvPr id="5" name="Plassholder for innhold 4" descr="Et bilde som inneholder tekst, skjermbilde, hund, pattedyr&#10;&#10;Automatisk generert beskrivelse">
            <a:extLst>
              <a:ext uri="{FF2B5EF4-FFF2-40B4-BE49-F238E27FC236}">
                <a16:creationId xmlns:a16="http://schemas.microsoft.com/office/drawing/2014/main" id="{A813C060-98B7-45F1-AC22-A63494C8E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3794735" y="1167595"/>
            <a:ext cx="4539110" cy="3427028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BE7C483-1BCD-ED86-70A3-53B86C6905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8376" y="1167595"/>
            <a:ext cx="3115310" cy="34270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61925" indent="-161925"/>
            <a:endParaRPr lang="en-US" b="1"/>
          </a:p>
          <a:p>
            <a:pPr marL="161925" indent="-161925"/>
            <a:r>
              <a:rPr lang="en-US" b="1"/>
              <a:t>Info </a:t>
            </a:r>
            <a:r>
              <a:rPr lang="en-US" b="1" err="1"/>
              <a:t>på</a:t>
            </a:r>
            <a:r>
              <a:rPr lang="en-US" b="1"/>
              <a:t> animalia.no</a:t>
            </a:r>
            <a:endParaRPr lang="en-US"/>
          </a:p>
          <a:p>
            <a:pPr marL="0" indent="0">
              <a:buNone/>
            </a:pPr>
            <a:endParaRPr lang="en-US" b="1"/>
          </a:p>
          <a:p>
            <a:pPr marL="161925" indent="-161925"/>
            <a:r>
              <a:rPr lang="en-US" b="1"/>
              <a:t>Logg inn </a:t>
            </a:r>
            <a:r>
              <a:rPr lang="en-US" b="1" err="1"/>
              <a:t>på</a:t>
            </a:r>
            <a:r>
              <a:rPr lang="en-US" b="1"/>
              <a:t> </a:t>
            </a:r>
            <a:r>
              <a:rPr lang="en-US" b="1" err="1"/>
              <a:t>Velferdsportal</a:t>
            </a:r>
            <a:r>
              <a:rPr lang="en-US" b="1"/>
              <a:t> </a:t>
            </a:r>
            <a:r>
              <a:rPr lang="en-US" b="1" err="1"/>
              <a:t>sau</a:t>
            </a:r>
            <a:r>
              <a:rPr lang="en-US" b="1"/>
              <a:t> </a:t>
            </a:r>
          </a:p>
          <a:p>
            <a:pPr marL="323850" lvl="1" indent="-161925"/>
            <a:r>
              <a:rPr lang="en-US"/>
              <a:t>vpsau.animalia.no </a:t>
            </a:r>
          </a:p>
          <a:p>
            <a:pPr marL="161925" lvl="1" indent="0">
              <a:buNone/>
            </a:pPr>
            <a:endParaRPr lang="en-US"/>
          </a:p>
          <a:p>
            <a:pPr marL="323850" lvl="1" indent="-161925"/>
            <a:endParaRPr lang="en-US"/>
          </a:p>
          <a:p>
            <a:pPr marL="323850" lvl="1" indent="-161925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8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2F6992-D24B-DAEB-BB76-CF6CDEEA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/>
              <a:t>Forventninger til dyrevelferd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A85312-2EE4-D840-2770-89E31604A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Dyrevelferd er viktig for forbrukerne, dyreeierne og ikke minst dyrene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Nordmenn er stadig mer opptatt av dyrevelferd </a:t>
            </a:r>
            <a:endParaRPr lang="en-US"/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Endrede forventninger til husdyrhold</a:t>
            </a:r>
            <a:endParaRPr lang="en-US"/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Regelverk har endret seg</a:t>
            </a:r>
            <a:endParaRPr lang="nb-NO" sz="1500"/>
          </a:p>
          <a:p>
            <a:pPr marL="333450" lvl="1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Fra vern mot vold til et liv verdt å leve</a:t>
            </a:r>
          </a:p>
          <a:p>
            <a:pPr marL="171450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Forbrukerne har generelt høy tillit til norsk matproduksjon</a:t>
            </a:r>
            <a:endParaRPr lang="en-US" sz="1500"/>
          </a:p>
          <a:p>
            <a:pPr marL="333450" lvl="1" indent="-171450">
              <a:spcBef>
                <a:spcPts val="0"/>
              </a:spcBef>
              <a:spcAft>
                <a:spcPts val="600"/>
              </a:spcAft>
              <a:buFont typeface="Arial,Sans-Serif" charset="0"/>
            </a:pPr>
            <a:r>
              <a:rPr lang="nb-NO"/>
              <a:t>Viktig å ivareta denne tilliten</a:t>
            </a:r>
            <a:endParaRPr lang="en-US"/>
          </a:p>
        </p:txBody>
      </p:sp>
      <p:pic>
        <p:nvPicPr>
          <p:cNvPr id="5" name="Bilde 4" descr="Et bilde som inneholder gress, utendørs, pattedyr, sau&#10;&#10;Automatisk generert beskrivelse">
            <a:extLst>
              <a:ext uri="{FF2B5EF4-FFF2-40B4-BE49-F238E27FC236}">
                <a16:creationId xmlns:a16="http://schemas.microsoft.com/office/drawing/2014/main" id="{9323C9FE-73C0-4516-8A11-5F2E548F39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2" r="11075" b="-2"/>
          <a:stretch/>
        </p:blipFill>
        <p:spPr>
          <a:xfrm>
            <a:off x="248375" y="1167595"/>
            <a:ext cx="4251617" cy="342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699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7BD10-7EFB-44D4-9D55-C22EA208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0" y="-204251"/>
            <a:ext cx="5683795" cy="1152144"/>
          </a:xfrm>
        </p:spPr>
        <p:txBody>
          <a:bodyPr anchor="b">
            <a:normAutofit/>
          </a:bodyPr>
          <a:lstStyle/>
          <a:p>
            <a:r>
              <a:rPr lang="nb-NO" sz="2800"/>
              <a:t>Hva er et dyrevelferdsprogram (DVP)?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A84BAB-A8DF-4AB0-B7C9-E7B36CB5C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499" y="1160289"/>
            <a:ext cx="5260160" cy="2931153"/>
          </a:xfrm>
        </p:spPr>
        <p:txBody>
          <a:bodyPr vert="horz" lIns="0" tIns="45720" rIns="91440" bIns="45720" rtlCol="0" anchor="t">
            <a:noAutofit/>
          </a:bodyPr>
          <a:lstStyle/>
          <a:p>
            <a:pPr marL="161290" indent="-161290"/>
            <a:r>
              <a:rPr lang="nb-NO" sz="2000"/>
              <a:t>DVP er et verktøy for dokumentasjon og kontinuerlig forbedring av dyrevelferd i norsk husdyrproduksjon</a:t>
            </a:r>
            <a:endParaRPr lang="nb-NO"/>
          </a:p>
          <a:p>
            <a:pPr marL="161290" indent="-161290" defTabSz="914400">
              <a:defRPr/>
            </a:pPr>
            <a:r>
              <a:rPr lang="nb-NO" sz="2000"/>
              <a:t>Innhold er tilpasset dyreart og kan inkludere:</a:t>
            </a:r>
          </a:p>
          <a:p>
            <a:pPr marL="323215" lvl="1" indent="-161925" defTabSz="914400">
              <a:defRPr/>
            </a:pPr>
            <a:r>
              <a:rPr lang="nb-NO" sz="1700"/>
              <a:t>Kurs for veterinærer og dyreeiere</a:t>
            </a:r>
          </a:p>
          <a:p>
            <a:pPr marL="333375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700"/>
              <a:t>Regelmessig samarbeid med veterinær</a:t>
            </a:r>
          </a:p>
          <a:p>
            <a:pPr marL="333375" lvl="1" indent="-171450" defTabSz="9144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nb-NO" sz="1700"/>
              <a:t>Vurdering av tilgjengelige nøkkeltall</a:t>
            </a:r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2000"/>
          </a:p>
          <a:p>
            <a:pPr marL="171450" indent="-171450" defTabSz="9144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2000"/>
              <a:t>DVP finnes i dag for svin, storfe og fjørfe</a:t>
            </a:r>
          </a:p>
          <a:p>
            <a:pPr marL="161290" indent="-161290"/>
            <a:endParaRPr lang="nb-NO" sz="2000">
              <a:solidFill>
                <a:srgbClr val="000000"/>
              </a:solidFill>
            </a:endParaRPr>
          </a:p>
          <a:p>
            <a:pPr marL="161290" indent="-161290"/>
            <a:endParaRPr lang="nb-NO"/>
          </a:p>
          <a:p>
            <a:pPr marL="161290" indent="-161290"/>
            <a:endParaRPr lang="nb-NO" sz="1500"/>
          </a:p>
          <a:p>
            <a:pPr marL="0" indent="0">
              <a:buNone/>
            </a:pPr>
            <a:endParaRPr lang="nb-NO" sz="1500"/>
          </a:p>
        </p:txBody>
      </p:sp>
      <p:pic>
        <p:nvPicPr>
          <p:cNvPr id="4" name="Bilde 3" descr="Et bilde som inneholder pattedyr, buskap, gress, gård&#10;&#10;Automatisk generert beskrivelse">
            <a:extLst>
              <a:ext uri="{FF2B5EF4-FFF2-40B4-BE49-F238E27FC236}">
                <a16:creationId xmlns:a16="http://schemas.microsoft.com/office/drawing/2014/main" id="{B706468B-6D2B-466C-827E-6065A2325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41" y="1160289"/>
            <a:ext cx="2604890" cy="341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01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38D9E-43FF-4FE4-9D10-1AF94527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nb-NO" sz="2800"/>
              <a:t>Hele næringa står bak DVP sau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5AF2D8A-6FDF-41A0-A070-EADF37894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13" y="1197307"/>
            <a:ext cx="1700435" cy="120914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703B421-0744-47B3-B8ED-2415006AF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40" y="2789304"/>
            <a:ext cx="1864786" cy="85407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1970E0E-3173-4E40-9300-F0800FC9CC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4489" r="8608" b="21459"/>
          <a:stretch/>
        </p:blipFill>
        <p:spPr>
          <a:xfrm>
            <a:off x="3842017" y="2726717"/>
            <a:ext cx="1277053" cy="1065515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07A7B932-F900-4515-9F72-BC0855B36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227" y="3219703"/>
            <a:ext cx="2198243" cy="276532"/>
          </a:xfrm>
          <a:prstGeom prst="rect">
            <a:avLst/>
          </a:prstGeom>
        </p:spPr>
      </p:pic>
      <p:pic>
        <p:nvPicPr>
          <p:cNvPr id="8" name="Bilde 9">
            <a:extLst>
              <a:ext uri="{FF2B5EF4-FFF2-40B4-BE49-F238E27FC236}">
                <a16:creationId xmlns:a16="http://schemas.microsoft.com/office/drawing/2014/main" id="{F987BB5A-5668-4F7B-B716-5469ACFE6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759" y="1424774"/>
            <a:ext cx="2527460" cy="473181"/>
          </a:xfrm>
          <a:prstGeom prst="rect">
            <a:avLst/>
          </a:prstGeom>
        </p:spPr>
      </p:pic>
      <p:pic>
        <p:nvPicPr>
          <p:cNvPr id="3" name="Bilde 3">
            <a:extLst>
              <a:ext uri="{FF2B5EF4-FFF2-40B4-BE49-F238E27FC236}">
                <a16:creationId xmlns:a16="http://schemas.microsoft.com/office/drawing/2014/main" id="{8C9BB3CB-4CA5-2D2A-802B-70EB79B03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3669" y="1287851"/>
            <a:ext cx="2410536" cy="8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5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07BA6A-E754-4D85-B54D-11E9853C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/>
              <a:t>Innholdet i DVP sau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101BA4-B789-4A64-AA36-9E0BB77A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925" y="839512"/>
            <a:ext cx="4280724" cy="342702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61925" indent="-161925"/>
            <a:endParaRPr lang="nb-NO"/>
          </a:p>
          <a:p>
            <a:pPr marL="161925" indent="-161925"/>
            <a:r>
              <a:rPr lang="nb-NO" b="1"/>
              <a:t>Kurs</a:t>
            </a:r>
          </a:p>
          <a:p>
            <a:pPr marL="323850" lvl="1" indent="-161925"/>
            <a:r>
              <a:rPr lang="nb-NO"/>
              <a:t>For dyreeiere</a:t>
            </a:r>
          </a:p>
          <a:p>
            <a:pPr marL="323850" lvl="1" indent="-161925"/>
            <a:r>
              <a:rPr lang="nb-NO"/>
              <a:t>For veterinærer </a:t>
            </a:r>
          </a:p>
          <a:p>
            <a:pPr marL="161925" indent="-161925"/>
            <a:r>
              <a:rPr lang="nb-NO" b="1"/>
              <a:t>Veterinærbesøk</a:t>
            </a:r>
            <a:r>
              <a:rPr lang="nb-NO"/>
              <a:t> hver 18. måned</a:t>
            </a:r>
          </a:p>
          <a:p>
            <a:pPr marL="323850" lvl="1" indent="-161925"/>
            <a:r>
              <a:rPr lang="nb-NO"/>
              <a:t>Et besøk med fokus på dyrevelferd og forbedringer hvor veterinær og bonde i fellesskap skal finne forbedringsområder som også forhåpentligvis kan føre til mer lønnsom drift.</a:t>
            </a:r>
          </a:p>
          <a:p>
            <a:pPr marL="161925" indent="-161925"/>
            <a:r>
              <a:rPr lang="nb-NO" b="1"/>
              <a:t>DVP sau er i første omgang for alle besetninger med mer enn 30 vinterfôra sauer</a:t>
            </a:r>
            <a:endParaRPr lang="en-US" b="1"/>
          </a:p>
          <a:p>
            <a:pPr marL="161925" indent="-161925"/>
            <a:endParaRPr lang="nb-NO"/>
          </a:p>
        </p:txBody>
      </p:sp>
      <p:pic>
        <p:nvPicPr>
          <p:cNvPr id="10" name="Bilde 9" descr="Et bilde som inneholder tre, utendørs, sauer, gress&#10;&#10;Automatisk generert beskrivelse">
            <a:extLst>
              <a:ext uri="{FF2B5EF4-FFF2-40B4-BE49-F238E27FC236}">
                <a16:creationId xmlns:a16="http://schemas.microsoft.com/office/drawing/2014/main" id="{CF9B2498-94A5-49BD-AF82-5E44155B6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8" y="1288145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07FD1C38-407D-48B5-9EBB-8BA4A79BAA14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69689830"/>
              </p:ext>
            </p:extLst>
          </p:nvPr>
        </p:nvGraphicFramePr>
        <p:xfrm>
          <a:off x="381478" y="4207511"/>
          <a:ext cx="4936656" cy="6925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8427">
                  <a:extLst>
                    <a:ext uri="{9D8B030D-6E8A-4147-A177-3AD203B41FA5}">
                      <a16:colId xmlns:a16="http://schemas.microsoft.com/office/drawing/2014/main" val="2215673381"/>
                    </a:ext>
                  </a:extLst>
                </a:gridCol>
                <a:gridCol w="2151529">
                  <a:extLst>
                    <a:ext uri="{9D8B030D-6E8A-4147-A177-3AD203B41FA5}">
                      <a16:colId xmlns:a16="http://schemas.microsoft.com/office/drawing/2014/main" val="1889115263"/>
                    </a:ext>
                  </a:extLst>
                </a:gridCol>
                <a:gridCol w="1636700">
                  <a:extLst>
                    <a:ext uri="{9D8B030D-6E8A-4147-A177-3AD203B41FA5}">
                      <a16:colId xmlns:a16="http://schemas.microsoft.com/office/drawing/2014/main" val="1092241034"/>
                    </a:ext>
                  </a:extLst>
                </a:gridCol>
              </a:tblGrid>
              <a:tr h="395383">
                <a:tc>
                  <a:txBody>
                    <a:bodyPr/>
                    <a:lstStyle/>
                    <a:p>
                      <a:r>
                        <a:rPr lang="nb-NO"/>
                        <a:t>Nedre grense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Andel av besetningene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Andel av dyrene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18662"/>
                  </a:ext>
                </a:extLst>
              </a:tr>
              <a:tr h="233636">
                <a:tc>
                  <a:txBody>
                    <a:bodyPr/>
                    <a:lstStyle/>
                    <a:p>
                      <a:r>
                        <a:rPr lang="nb-NO"/>
                        <a:t>30 </a:t>
                      </a:r>
                      <a:r>
                        <a:rPr lang="nb-NO" err="1"/>
                        <a:t>vfs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566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41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15A030-877E-4D69-BC16-62DDD621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800"/>
              <a:t>Kurs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09B282-413B-43AA-ABB5-EA5A83FF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167595"/>
            <a:ext cx="4280724" cy="34270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b-NO"/>
              <a:t>For </a:t>
            </a:r>
            <a:r>
              <a:rPr lang="nb-NO" b="1"/>
              <a:t>veterinærer:</a:t>
            </a:r>
            <a:r>
              <a:rPr lang="nb-NO"/>
              <a:t> </a:t>
            </a:r>
          </a:p>
          <a:p>
            <a:pPr marL="161925" indent="-161925"/>
            <a:r>
              <a:rPr lang="nb-NO"/>
              <a:t>Egen sauemodul i kursserien for DVP-veterinærer</a:t>
            </a:r>
          </a:p>
          <a:p>
            <a:pPr marL="323925" lvl="1" indent="-161925"/>
            <a:r>
              <a:rPr lang="nb-NO"/>
              <a:t>Obligatorisk for veterinærer som skal gjennomføre DVP-besøk</a:t>
            </a:r>
          </a:p>
          <a:p>
            <a:pPr marL="161925" indent="-161925"/>
            <a:endParaRPr lang="nb-NO"/>
          </a:p>
          <a:p>
            <a:pPr marL="0" indent="0">
              <a:buNone/>
            </a:pPr>
            <a:r>
              <a:rPr lang="nb-NO"/>
              <a:t>For </a:t>
            </a:r>
            <a:r>
              <a:rPr lang="nb-NO" b="1"/>
              <a:t>dyreeiere:</a:t>
            </a:r>
          </a:p>
          <a:p>
            <a:pPr marL="161925" indent="-161925"/>
            <a:r>
              <a:rPr lang="nb-NO"/>
              <a:t>Atferd og velferd hos sau</a:t>
            </a:r>
          </a:p>
          <a:p>
            <a:pPr marL="323925" lvl="1" indent="-161925"/>
            <a:r>
              <a:rPr lang="nb-NO"/>
              <a:t>Obligatorisk del av DVP</a:t>
            </a:r>
          </a:p>
          <a:p>
            <a:pPr marL="323925" lvl="1" indent="-161925"/>
            <a:r>
              <a:rPr lang="nb-NO" sz="1500"/>
              <a:t>E-læringskurs</a:t>
            </a:r>
          </a:p>
          <a:p>
            <a:pPr marL="0" indent="0">
              <a:buNone/>
            </a:pPr>
            <a:endParaRPr lang="nb-NO"/>
          </a:p>
          <a:p>
            <a:pPr marL="161925" indent="-161925"/>
            <a:endParaRPr lang="nb-NO"/>
          </a:p>
        </p:txBody>
      </p:sp>
      <p:pic>
        <p:nvPicPr>
          <p:cNvPr id="6" name="Bilde 5" descr="Et bilde som inneholder elektronikk, datamaskin, Elektronisk anordning, Utgangsenhet&#10;&#10;Automatisk generert beskrivelse">
            <a:extLst>
              <a:ext uri="{FF2B5EF4-FFF2-40B4-BE49-F238E27FC236}">
                <a16:creationId xmlns:a16="http://schemas.microsoft.com/office/drawing/2014/main" id="{DFE32381-4071-49F2-ABE3-D45E310B7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5881" y="1167595"/>
            <a:ext cx="3916604" cy="3427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85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BFDAC6-F0AE-41A7-B32A-51A099A92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Veterinærbesøk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0E196A-26BF-4FFD-9A60-32175D72A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161925" indent="-161925"/>
            <a:r>
              <a:rPr lang="nb-NO"/>
              <a:t>Dyreeier velger veterinær selv </a:t>
            </a:r>
          </a:p>
          <a:p>
            <a:pPr marL="323850" lvl="1" indent="-161925">
              <a:spcAft>
                <a:spcPts val="450"/>
              </a:spcAft>
              <a:buFont typeface="Arial" charset="0"/>
            </a:pPr>
            <a:r>
              <a:rPr lang="nb-NO"/>
              <a:t>Avtale opprettes i Velferdsportal sau</a:t>
            </a:r>
          </a:p>
          <a:p>
            <a:pPr marL="323850" lvl="1" indent="-161925">
              <a:spcAft>
                <a:spcPts val="450"/>
              </a:spcAft>
              <a:buFont typeface="Arial" charset="0"/>
            </a:pPr>
            <a:r>
              <a:rPr lang="nb-NO"/>
              <a:t>Besøk bestilles og betales av dyreeier (veterinær får vanlig reisetilskudd)</a:t>
            </a:r>
          </a:p>
          <a:p>
            <a:pPr marL="161925" indent="-161925"/>
            <a:r>
              <a:rPr lang="nb-NO"/>
              <a:t>Veterinær kan se utvalgte nøkkeltall for besetningen</a:t>
            </a:r>
          </a:p>
          <a:p>
            <a:pPr marL="161925" indent="-161925"/>
            <a:r>
              <a:rPr lang="nb-NO"/>
              <a:t>Besøket skal ha fokus på rådgiving knyttet til dyrevelferd</a:t>
            </a:r>
          </a:p>
          <a:p>
            <a:pPr marL="323850" lvl="1" indent="-161925"/>
            <a:r>
              <a:rPr lang="nb-NO"/>
              <a:t>Fokus på </a:t>
            </a:r>
            <a:r>
              <a:rPr lang="nb-NO" err="1"/>
              <a:t>dyrebaserte</a:t>
            </a:r>
            <a:r>
              <a:rPr lang="nb-NO"/>
              <a:t> indikatorer</a:t>
            </a:r>
          </a:p>
          <a:p>
            <a:pPr marL="323850" lvl="1" indent="-161925"/>
            <a:r>
              <a:rPr lang="nb-NO"/>
              <a:t>Noen ressursbaserte indikatorer</a:t>
            </a:r>
          </a:p>
          <a:p>
            <a:pPr marL="323850" lvl="1" indent="-161925"/>
            <a:r>
              <a:rPr lang="nb-NO"/>
              <a:t>Noen intervjuspørsmål om rutiner</a:t>
            </a:r>
          </a:p>
          <a:p>
            <a:pPr marL="323850" lvl="1" indent="-161925"/>
            <a:endParaRPr lang="nb-NO"/>
          </a:p>
          <a:p>
            <a:pPr marL="161925" indent="-161925"/>
            <a:r>
              <a:rPr lang="nb-NO"/>
              <a:t>Det lages en veileder som beskriver nøkkeltallene og innholdet i besøket</a:t>
            </a:r>
          </a:p>
          <a:p>
            <a:pPr marL="323850" lvl="1" indent="-161925"/>
            <a:r>
              <a:rPr lang="nb-NO">
                <a:solidFill>
                  <a:schemeClr val="tx1"/>
                </a:solidFill>
              </a:rPr>
              <a:t>Denne finner du på infosiden til DVP sau så snart den er klar</a:t>
            </a:r>
          </a:p>
          <a:p>
            <a:pPr marL="323850" lvl="1" indent="-161925"/>
            <a:r>
              <a:rPr lang="nb-NO">
                <a:solidFill>
                  <a:schemeClr val="tx1"/>
                </a:solidFill>
                <a:hlinkClick r:id="rId3"/>
              </a:rPr>
              <a:t>https://www.animalia.no/no/Dyr/sau/dyrevelferdsprogram-for-sau/</a:t>
            </a:r>
            <a:endParaRPr lang="nb-NO">
              <a:solidFill>
                <a:schemeClr val="tx1"/>
              </a:solidFill>
            </a:endParaRPr>
          </a:p>
          <a:p>
            <a:pPr marL="323850" lvl="1" indent="-161925"/>
            <a:endParaRPr lang="nb-NO">
              <a:solidFill>
                <a:schemeClr val="tx1"/>
              </a:solidFill>
            </a:endParaRPr>
          </a:p>
          <a:p>
            <a:pPr marL="161925" indent="-161925"/>
            <a:endParaRPr lang="nb-NO"/>
          </a:p>
          <a:p>
            <a:pPr marL="161925" indent="-161925"/>
            <a:endParaRPr lang="nb-NO"/>
          </a:p>
          <a:p>
            <a:pPr marL="161925" indent="-161925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548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2D8ACB-75F1-416A-A3B4-D263720F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Innhold i DVP-besøket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C758AEF0-AED8-A46D-1CAF-09F1CC5D2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859058"/>
              </p:ext>
            </p:extLst>
          </p:nvPr>
        </p:nvGraphicFramePr>
        <p:xfrm>
          <a:off x="219075" y="1166813"/>
          <a:ext cx="870585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70">
                  <a:extLst>
                    <a:ext uri="{9D8B030D-6E8A-4147-A177-3AD203B41FA5}">
                      <a16:colId xmlns:a16="http://schemas.microsoft.com/office/drawing/2014/main" val="3257884649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2443577134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1249784717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3721305977"/>
                    </a:ext>
                  </a:extLst>
                </a:gridCol>
                <a:gridCol w="1741170">
                  <a:extLst>
                    <a:ext uri="{9D8B030D-6E8A-4147-A177-3AD203B41FA5}">
                      <a16:colId xmlns:a16="http://schemas.microsoft.com/office/drawing/2014/main" val="3421874229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Atferd og oppstalling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Fôr og vann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Ull og klauver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Lamming og helse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Andre forhold</a:t>
                      </a:r>
                      <a:endParaRPr lang="nb-NO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467470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Dyras atferd og tillitsfullhet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 err="1">
                          <a:effectLst/>
                          <a:latin typeface="Calibri"/>
                        </a:rPr>
                        <a:t>Holdvurdering</a:t>
                      </a:r>
                      <a:endParaRPr lang="nb-NO" err="1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Skitne dyr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Håndtering av sjuke/skadde dyr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Andre forhold som påvirker dyrevelferden, enten negativt eller positivt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1041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Oppstallingsforhold og liggeplass (i fjøs og enkle dyrerom/leskur)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Vanntilgang og utforming av </a:t>
                      </a:r>
                      <a:r>
                        <a:rPr lang="nb-NO" sz="1100" err="1">
                          <a:effectLst/>
                          <a:latin typeface="Calibri"/>
                        </a:rPr>
                        <a:t>eteplass</a:t>
                      </a:r>
                      <a:endParaRPr lang="nb-NO" err="1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Rutiner for klipping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Velferd for søyer og lam i lammingsperioden</a:t>
                      </a:r>
                      <a:endParaRPr lang="nb-NO"/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Smittesluse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88185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Ved </a:t>
                      </a:r>
                      <a:r>
                        <a:rPr lang="nb-NO" sz="1100" err="1">
                          <a:effectLst/>
                          <a:latin typeface="Calibri"/>
                        </a:rPr>
                        <a:t>utedrift</a:t>
                      </a:r>
                      <a:r>
                        <a:rPr lang="nb-NO" sz="1100">
                          <a:effectLst/>
                          <a:latin typeface="Calibri"/>
                        </a:rPr>
                        <a:t> uten oppholdsrom: foreligger det gyldig tillatelse fra Mattilsynet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Ved </a:t>
                      </a:r>
                      <a:r>
                        <a:rPr lang="nb-NO" sz="1100" err="1">
                          <a:effectLst/>
                          <a:latin typeface="Calibri"/>
                        </a:rPr>
                        <a:t>utedrift</a:t>
                      </a:r>
                      <a:r>
                        <a:rPr lang="nb-NO" sz="1100">
                          <a:effectLst/>
                          <a:latin typeface="Calibri"/>
                        </a:rPr>
                        <a:t> uten oppholdsrom: vurdere tilgang på krisefôr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Halthet og rutiner for klauvstell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nb-NO" sz="1100">
                          <a:effectLst/>
                          <a:latin typeface="Calibri"/>
                        </a:rPr>
                        <a:t>Rutiner for forebyggende helsearbeid</a:t>
                      </a:r>
                      <a:endParaRPr lang="nb-NO">
                        <a:effectLst/>
                        <a:latin typeface="Calibri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tc>
                  <a:txBody>
                    <a:bodyPr/>
                    <a:lstStyle/>
                    <a:p>
                      <a:pPr fontAlgn="auto"/>
                      <a:endParaRPr lang="nb-NO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10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026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82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9E3AB4-2EC7-4C59-BF12-52ACCA1D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67" y="205978"/>
            <a:ext cx="8705466" cy="745592"/>
          </a:xfrm>
        </p:spPr>
        <p:txBody>
          <a:bodyPr anchor="b">
            <a:normAutofit/>
          </a:bodyPr>
          <a:lstStyle/>
          <a:p>
            <a:r>
              <a:rPr lang="en-US"/>
              <a:t>Vurdering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1B19C3-A75C-44C2-B74A-89C28B0EEF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9992" y="1281291"/>
            <a:ext cx="4251617" cy="3427028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nb-NO" sz="1700"/>
              <a:t>Alle spørsmål skal besvares og gis en score: </a:t>
            </a:r>
          </a:p>
          <a:p>
            <a:pPr marL="0" indent="0">
              <a:buNone/>
            </a:pPr>
            <a:r>
              <a:rPr lang="nb-NO" sz="1700"/>
              <a:t>1 - </a:t>
            </a:r>
            <a:r>
              <a:rPr lang="nb-NO" sz="1700" b="1"/>
              <a:t>Tilfredsstillende</a:t>
            </a:r>
            <a:r>
              <a:rPr lang="nb-NO" sz="1700"/>
              <a:t> </a:t>
            </a:r>
            <a:endParaRPr lang="nb-NO" sz="1700">
              <a:ea typeface="Calibri"/>
            </a:endParaRPr>
          </a:p>
          <a:p>
            <a:pPr marL="0" indent="0">
              <a:buNone/>
            </a:pPr>
            <a:r>
              <a:rPr lang="nb-NO" sz="1700"/>
              <a:t>2 - </a:t>
            </a:r>
            <a:r>
              <a:rPr lang="nb-NO" sz="1700" b="1"/>
              <a:t>Bør forbedres</a:t>
            </a:r>
            <a:r>
              <a:rPr lang="nb-NO" sz="1700"/>
              <a:t> </a:t>
            </a:r>
            <a:endParaRPr lang="nb-NO" sz="1700">
              <a:ea typeface="Calibri"/>
            </a:endParaRPr>
          </a:p>
          <a:p>
            <a:pPr marL="0" indent="0">
              <a:buNone/>
            </a:pPr>
            <a:r>
              <a:rPr lang="nb-NO" sz="1700"/>
              <a:t>3 – Avvik som </a:t>
            </a:r>
            <a:r>
              <a:rPr lang="nb-NO" sz="1700" b="1"/>
              <a:t>Må utbedres</a:t>
            </a:r>
            <a:r>
              <a:rPr lang="nb-NO" sz="1700"/>
              <a:t>. </a:t>
            </a:r>
            <a:endParaRPr lang="nb-NO" sz="1700">
              <a:ea typeface="Calibri"/>
            </a:endParaRPr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r>
              <a:rPr lang="nb-NO" sz="1650"/>
              <a:t>Noen spørsmål kan bare gi score 1 eller 2, som for eksempel atferd og smittesluse</a:t>
            </a:r>
            <a:endParaRPr lang="nb-NO" sz="1700"/>
          </a:p>
          <a:p>
            <a:pPr marL="0" indent="0">
              <a:buNone/>
            </a:pPr>
            <a:endParaRPr lang="nb-NO" sz="1700"/>
          </a:p>
          <a:p>
            <a:pPr marL="0" indent="0">
              <a:buNone/>
            </a:pPr>
            <a:endParaRPr lang="nb-NO" sz="1700"/>
          </a:p>
        </p:txBody>
      </p:sp>
      <p:sp>
        <p:nvSpPr>
          <p:cNvPr id="11" name="Tekstboks 46" descr="P107TB6bA#y1">
            <a:extLst>
              <a:ext uri="{FF2B5EF4-FFF2-40B4-BE49-F238E27FC236}">
                <a16:creationId xmlns:a16="http://schemas.microsoft.com/office/drawing/2014/main" id="{830B22C8-5AA0-4313-8333-7FC2789E7392}"/>
              </a:ext>
            </a:extLst>
          </p:cNvPr>
          <p:cNvSpPr txBox="1"/>
          <p:nvPr/>
        </p:nvSpPr>
        <p:spPr>
          <a:xfrm>
            <a:off x="6980580" y="901693"/>
            <a:ext cx="216726" cy="265457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189">
              <a:lnSpc>
                <a:spcPct val="107000"/>
              </a:lnSpc>
              <a:spcAft>
                <a:spcPts val="800"/>
              </a:spcAft>
              <a:defRPr/>
            </a:pPr>
            <a:r>
              <a:rPr lang="nb-NO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lassholder for innhold 5" descr="Et bilde som inneholder sauer, pattedyr, flokk, stående&#10;&#10;Automatisk generert beskrivelse">
            <a:extLst>
              <a:ext uri="{FF2B5EF4-FFF2-40B4-BE49-F238E27FC236}">
                <a16:creationId xmlns:a16="http://schemas.microsoft.com/office/drawing/2014/main" id="{4B2EE656-0816-4B20-8254-15D574775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0" r="3698" b="20389"/>
          <a:stretch/>
        </p:blipFill>
        <p:spPr>
          <a:xfrm>
            <a:off x="755888" y="1275606"/>
            <a:ext cx="3211385" cy="3384798"/>
          </a:xfrm>
          <a:effectLst>
            <a:softEdge rad="114300"/>
          </a:effec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BBFC1A2-5197-4FC7-BAC9-4D9CD6FC1BFB}"/>
              </a:ext>
            </a:extLst>
          </p:cNvPr>
          <p:cNvSpPr/>
          <p:nvPr/>
        </p:nvSpPr>
        <p:spPr>
          <a:xfrm>
            <a:off x="1539418" y="3067482"/>
            <a:ext cx="1796143" cy="80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lnSpc>
                <a:spcPct val="107000"/>
              </a:lnSpc>
              <a:spcAft>
                <a:spcPts val="800"/>
              </a:spcAft>
              <a:defRPr/>
            </a:pPr>
            <a:r>
              <a:rPr lang="nb-NO" sz="4500" b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rgbClr val="FFFFFF">
                      <a:lumMod val="50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lang="nb-NO" sz="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062923"/>
      </p:ext>
    </p:extLst>
  </p:cSld>
  <p:clrMapOvr>
    <a:masterClrMapping/>
  </p:clrMapOvr>
</p:sld>
</file>

<file path=ppt/theme/theme1.xml><?xml version="1.0" encoding="utf-8"?>
<a:theme xmlns:a="http://schemas.openxmlformats.org/drawingml/2006/main" name="Animalia PP-05-DSR_mar2015">
  <a:themeElements>
    <a:clrScheme name="Animalia 2">
      <a:dk1>
        <a:srgbClr val="000000"/>
      </a:dk1>
      <a:lt1>
        <a:srgbClr val="FFFFFF"/>
      </a:lt1>
      <a:dk2>
        <a:srgbClr val="00456C"/>
      </a:dk2>
      <a:lt2>
        <a:srgbClr val="00456C"/>
      </a:lt2>
      <a:accent1>
        <a:srgbClr val="AAB500"/>
      </a:accent1>
      <a:accent2>
        <a:srgbClr val="F39200"/>
      </a:accent2>
      <a:accent3>
        <a:srgbClr val="0095DB"/>
      </a:accent3>
      <a:accent4>
        <a:srgbClr val="D3300E"/>
      </a:accent4>
      <a:accent5>
        <a:srgbClr val="4C5747"/>
      </a:accent5>
      <a:accent6>
        <a:srgbClr val="000000"/>
      </a:accent6>
      <a:hlink>
        <a:srgbClr val="0095DB"/>
      </a:hlink>
      <a:folHlink>
        <a:srgbClr val="F392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imalia PPT 16-9 Norsk" id="{0A237CA8-06F0-4F17-BF22-64D4C84A53C5}" vid="{3DCFD170-F543-4569-9540-57E561A5CE6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48650f-2ae6-43c9-bc2d-f8e0b7cf798b">
      <UserInfo>
        <DisplayName>Tore Skeidsvoll Tollersrud</DisplayName>
        <AccountId>13</AccountId>
        <AccountType/>
      </UserInfo>
      <UserInfo>
        <DisplayName>Tora Saltnes</DisplayName>
        <AccountId>41</AccountId>
        <AccountType/>
      </UserInfo>
      <UserInfo>
        <DisplayName>Siv Svendsen</DisplayName>
        <AccountId>108</AccountId>
        <AccountType/>
      </UserInfo>
    </SharedWithUsers>
    <lcf76f155ced4ddcb4097134ff3c332f xmlns="c105022a-eb95-4b5f-8737-09772b0d7242">
      <Terms xmlns="http://schemas.microsoft.com/office/infopath/2007/PartnerControls"/>
    </lcf76f155ced4ddcb4097134ff3c332f>
    <Navnp_x00e5_sykdom xmlns="c105022a-eb95-4b5f-8737-09772b0d7242" xsi:nil="true"/>
    <Navnp_x00e5_hendvender xmlns="c105022a-eb95-4b5f-8737-09772b0d7242" xsi:nil="true"/>
    <TaxCatchAll xmlns="8a48650f-2ae6-43c9-bc2d-f8e0b7cf798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404A6A829AB740A586488FCEABC71C" ma:contentTypeVersion="20" ma:contentTypeDescription="Opprett et nytt dokument." ma:contentTypeScope="" ma:versionID="261f0e84ae15da9ef84184d2eae17bc7">
  <xsd:schema xmlns:xsd="http://www.w3.org/2001/XMLSchema" xmlns:xs="http://www.w3.org/2001/XMLSchema" xmlns:p="http://schemas.microsoft.com/office/2006/metadata/properties" xmlns:ns2="c105022a-eb95-4b5f-8737-09772b0d7242" xmlns:ns3="8a48650f-2ae6-43c9-bc2d-f8e0b7cf798b" targetNamespace="http://schemas.microsoft.com/office/2006/metadata/properties" ma:root="true" ma:fieldsID="6e59aadefb3709171752ed195dea1f63" ns2:_="" ns3:_="">
    <xsd:import namespace="c105022a-eb95-4b5f-8737-09772b0d7242"/>
    <xsd:import namespace="8a48650f-2ae6-43c9-bc2d-f8e0b7cf79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Navnp_x00e5_sykdom" minOccurs="0"/>
                <xsd:element ref="ns2:Navnp_x00e5_hendvend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05022a-eb95-4b5f-8737-09772b0d7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avnp_x00e5_sykdom" ma:index="20" nillable="true" ma:displayName="Navn på sykdom" ma:format="Dropdown" ma:internalName="Navnp_x00e5_sykdom">
      <xsd:simpleType>
        <xsd:restriction base="dms:Text">
          <xsd:maxLength value="255"/>
        </xsd:restriction>
      </xsd:simpleType>
    </xsd:element>
    <xsd:element name="Navnp_x00e5_hendvender" ma:index="21" nillable="true" ma:displayName="Navn på hendvender" ma:format="Dropdown" ma:internalName="Navnp_x00e5_hendvender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ildemerkelapper" ma:readOnly="false" ma:fieldId="{5cf76f15-5ced-4ddc-b409-7134ff3c332f}" ma:taxonomyMulti="true" ma:sspId="a02aee4e-53e0-47e8-9d4f-fe4a9ab66a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8650f-2ae6-43c9-bc2d-f8e0b7cf79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9faa26d-db49-464f-91cf-e9401a2e3ab4}" ma:internalName="TaxCatchAll" ma:showField="CatchAllData" ma:web="8a48650f-2ae6-43c9-bc2d-f8e0b7cf79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04AA0-9983-44E3-8FE7-67DF7184D0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209D58-7560-4490-BCCB-1B8A0FC402E7}">
  <ds:schemaRefs>
    <ds:schemaRef ds:uri="8a48650f-2ae6-43c9-bc2d-f8e0b7cf798b"/>
    <ds:schemaRef ds:uri="c105022a-eb95-4b5f-8737-09772b0d724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FC2340A-51A2-441F-970F-FD8B0696E777}">
  <ds:schemaRefs>
    <ds:schemaRef ds:uri="8a48650f-2ae6-43c9-bc2d-f8e0b7cf798b"/>
    <ds:schemaRef ds:uri="c105022a-eb95-4b5f-8737-09772b0d72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14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Animalia PP-05-DSR_mar2015</vt:lpstr>
      <vt:lpstr>Dyrevelferdsprogram for sau (DVP sau)</vt:lpstr>
      <vt:lpstr>Forventninger til dyrevelferd</vt:lpstr>
      <vt:lpstr>Hva er et dyrevelferdsprogram (DVP)?</vt:lpstr>
      <vt:lpstr>Hele næringa står bak DVP sau</vt:lpstr>
      <vt:lpstr>Innholdet i DVP sau</vt:lpstr>
      <vt:lpstr>Kurs</vt:lpstr>
      <vt:lpstr>Veterinærbesøk</vt:lpstr>
      <vt:lpstr>Innhold i DVP-besøket</vt:lpstr>
      <vt:lpstr>Vurdering</vt:lpstr>
      <vt:lpstr>Hvordan få godkjent DVP sau?</vt:lpstr>
      <vt:lpstr>Konsekvenser ved å ikke følge opp DVP</vt:lpstr>
      <vt:lpstr>Når lanseres DVP sau?</vt:lpstr>
      <vt:lpstr>PowerPoint Presentation</vt:lpstr>
      <vt:lpstr>Hva gjør man når man har blitt innrullert?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Dyrevelferdsprogram for sau (DVP sau)</dc:title>
  <dc:creator>Silje Johnsgard</dc:creator>
  <cp:revision>1</cp:revision>
  <dcterms:created xsi:type="dcterms:W3CDTF">2023-09-05T12:50:40Z</dcterms:created>
  <dcterms:modified xsi:type="dcterms:W3CDTF">2023-11-01T15:09:19Z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0x01010072404A6A829AB740A586488FCEABC71C</vt:lpwstr>
  </property>
</Properties>
</file>