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0"/>
  </p:notesMasterIdLst>
  <p:sldIdLst>
    <p:sldId id="273" r:id="rId5"/>
    <p:sldId id="272" r:id="rId6"/>
    <p:sldId id="274" r:id="rId7"/>
    <p:sldId id="270" r:id="rId8"/>
    <p:sldId id="269" r:id="rId9"/>
    <p:sldId id="275" r:id="rId10"/>
    <p:sldId id="267" r:id="rId11"/>
    <p:sldId id="276" r:id="rId12"/>
    <p:sldId id="265" r:id="rId13"/>
    <p:sldId id="264" r:id="rId14"/>
    <p:sldId id="278" r:id="rId15"/>
    <p:sldId id="262" r:id="rId16"/>
    <p:sldId id="279" r:id="rId17"/>
    <p:sldId id="280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90293-0552-1CB5-8632-33B448FCE3F5}" v="262" dt="2023-11-03T12:48:20.703"/>
    <p1510:client id="{451AA5D9-BBF3-4B8F-A640-65390563C0F3}" v="123" dt="2023-11-03T13:09:04.364"/>
    <p1510:client id="{A190877A-6CEB-A790-4209-586EBB103806}" v="1" dt="2023-11-03T11:04:50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je Johnsgard" userId="S::silje.johnsgard@animalia.no::bf4482bb-3e55-4142-8e41-d18eedbda2fa" providerId="AD" clId="Web-{A190877A-6CEB-A790-4209-586EBB103806}"/>
    <pc:docChg chg="modSld">
      <pc:chgData name="Silje Johnsgard" userId="S::silje.johnsgard@animalia.no::bf4482bb-3e55-4142-8e41-d18eedbda2fa" providerId="AD" clId="Web-{A190877A-6CEB-A790-4209-586EBB103806}" dt="2023-11-03T11:04:50.578" v="0" actId="14100"/>
      <pc:docMkLst>
        <pc:docMk/>
      </pc:docMkLst>
      <pc:sldChg chg="modSp">
        <pc:chgData name="Silje Johnsgard" userId="S::silje.johnsgard@animalia.no::bf4482bb-3e55-4142-8e41-d18eedbda2fa" providerId="AD" clId="Web-{A190877A-6CEB-A790-4209-586EBB103806}" dt="2023-11-03T11:04:50.578" v="0" actId="14100"/>
        <pc:sldMkLst>
          <pc:docMk/>
          <pc:sldMk cId="537626314" sldId="272"/>
        </pc:sldMkLst>
        <pc:spChg chg="mod">
          <ac:chgData name="Silje Johnsgard" userId="S::silje.johnsgard@animalia.no::bf4482bb-3e55-4142-8e41-d18eedbda2fa" providerId="AD" clId="Web-{A190877A-6CEB-A790-4209-586EBB103806}" dt="2023-11-03T11:04:50.578" v="0" actId="14100"/>
          <ac:spMkLst>
            <pc:docMk/>
            <pc:sldMk cId="537626314" sldId="272"/>
            <ac:spMk id="10" creationId="{6BE7C483-1BCD-ED86-70A3-53B86C6905BB}"/>
          </ac:spMkLst>
        </pc:spChg>
      </pc:sldChg>
    </pc:docChg>
  </pc:docChgLst>
  <pc:docChgLst>
    <pc:chgData name="Silje Johnsgard" userId="S::silje.johnsgard@animalia.no::bf4482bb-3e55-4142-8e41-d18eedbda2fa" providerId="AD" clId="Web-{4C8D7B35-5403-4A67-AC07-1A04CF12140D}"/>
    <pc:docChg chg="addSld delSld modSld sldOrd addMainMaster">
      <pc:chgData name="Silje Johnsgard" userId="S::silje.johnsgard@animalia.no::bf4482bb-3e55-4142-8e41-d18eedbda2fa" providerId="AD" clId="Web-{4C8D7B35-5403-4A67-AC07-1A04CF12140D}" dt="2023-11-01T15:18:56.806" v="139" actId="20577"/>
      <pc:docMkLst>
        <pc:docMk/>
      </pc:docMkLst>
      <pc:sldChg chg="del">
        <pc:chgData name="Silje Johnsgard" userId="S::silje.johnsgard@animalia.no::bf4482bb-3e55-4142-8e41-d18eedbda2fa" providerId="AD" clId="Web-{4C8D7B35-5403-4A67-AC07-1A04CF12140D}" dt="2023-11-01T15:09:48.037" v="17"/>
        <pc:sldMkLst>
          <pc:docMk/>
          <pc:sldMk cId="4253124984" sldId="256"/>
        </pc:sldMkLst>
      </pc:sldChg>
      <pc:sldChg chg="add del">
        <pc:chgData name="Silje Johnsgard" userId="S::silje.johnsgard@animalia.no::bf4482bb-3e55-4142-8e41-d18eedbda2fa" providerId="AD" clId="Web-{4C8D7B35-5403-4A67-AC07-1A04CF12140D}" dt="2023-11-01T15:09:43.021" v="16"/>
        <pc:sldMkLst>
          <pc:docMk/>
          <pc:sldMk cId="535670533" sldId="257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1.849" v="1"/>
        <pc:sldMkLst>
          <pc:docMk/>
          <pc:sldMk cId="666677334" sldId="258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1.958" v="2"/>
        <pc:sldMkLst>
          <pc:docMk/>
          <pc:sldMk cId="325945520" sldId="259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068" v="3"/>
        <pc:sldMkLst>
          <pc:docMk/>
          <pc:sldMk cId="1151630776" sldId="260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193" v="4"/>
        <pc:sldMkLst>
          <pc:docMk/>
          <pc:sldMk cId="3319733926" sldId="261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239" v="5"/>
        <pc:sldMkLst>
          <pc:docMk/>
          <pc:sldMk cId="362605886" sldId="262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349" v="6"/>
        <pc:sldMkLst>
          <pc:docMk/>
          <pc:sldMk cId="1938539464" sldId="263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474" v="7"/>
        <pc:sldMkLst>
          <pc:docMk/>
          <pc:sldMk cId="1904511291" sldId="264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552" v="8"/>
        <pc:sldMkLst>
          <pc:docMk/>
          <pc:sldMk cId="2564412010" sldId="265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661" v="9"/>
        <pc:sldMkLst>
          <pc:docMk/>
          <pc:sldMk cId="4285795365" sldId="266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786" v="10"/>
        <pc:sldMkLst>
          <pc:docMk/>
          <pc:sldMk cId="303952408" sldId="267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880" v="11"/>
        <pc:sldMkLst>
          <pc:docMk/>
          <pc:sldMk cId="803296769" sldId="268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927" v="12"/>
        <pc:sldMkLst>
          <pc:docMk/>
          <pc:sldMk cId="2246326131" sldId="269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3.052" v="13"/>
        <pc:sldMkLst>
          <pc:docMk/>
          <pc:sldMk cId="3237485645" sldId="270"/>
        </pc:sldMkLst>
      </pc:sldChg>
      <pc:sldChg chg="modSp add del">
        <pc:chgData name="Silje Johnsgard" userId="S::silje.johnsgard@animalia.no::bf4482bb-3e55-4142-8e41-d18eedbda2fa" providerId="AD" clId="Web-{4C8D7B35-5403-4A67-AC07-1A04CF12140D}" dt="2023-11-01T15:17:11.724" v="124"/>
        <pc:sldMkLst>
          <pc:docMk/>
          <pc:sldMk cId="3814211468" sldId="271"/>
        </pc:sldMkLst>
        <pc:graphicFrameChg chg="mod modGraphic">
          <ac:chgData name="Silje Johnsgard" userId="S::silje.johnsgard@animalia.no::bf4482bb-3e55-4142-8e41-d18eedbda2fa" providerId="AD" clId="Web-{4C8D7B35-5403-4A67-AC07-1A04CF12140D}" dt="2023-11-01T15:15:55.550" v="79" actId="20577"/>
          <ac:graphicFrameMkLst>
            <pc:docMk/>
            <pc:sldMk cId="3814211468" sldId="271"/>
            <ac:graphicFrameMk id="6" creationId="{84987309-69CA-928C-11DC-AEB59A91CA8F}"/>
          </ac:graphicFrameMkLst>
        </pc:graphicFrameChg>
      </pc:sldChg>
      <pc:sldChg chg="modSp add ord">
        <pc:chgData name="Silje Johnsgard" userId="S::silje.johnsgard@animalia.no::bf4482bb-3e55-4142-8e41-d18eedbda2fa" providerId="AD" clId="Web-{4C8D7B35-5403-4A67-AC07-1A04CF12140D}" dt="2023-11-01T15:14:21.609" v="70" actId="20577"/>
        <pc:sldMkLst>
          <pc:docMk/>
          <pc:sldMk cId="537626314" sldId="272"/>
        </pc:sldMkLst>
        <pc:spChg chg="mod">
          <ac:chgData name="Silje Johnsgard" userId="S::silje.johnsgard@animalia.no::bf4482bb-3e55-4142-8e41-d18eedbda2fa" providerId="AD" clId="Web-{4C8D7B35-5403-4A67-AC07-1A04CF12140D}" dt="2023-11-01T15:14:21.609" v="70" actId="20577"/>
          <ac:spMkLst>
            <pc:docMk/>
            <pc:sldMk cId="537626314" sldId="272"/>
            <ac:spMk id="10" creationId="{6BE7C483-1BCD-ED86-70A3-53B86C6905BB}"/>
          </ac:spMkLst>
        </pc:spChg>
      </pc:sldChg>
      <pc:sldChg chg="addSp delSp modSp add del">
        <pc:chgData name="Silje Johnsgard" userId="S::silje.johnsgard@animalia.no::bf4482bb-3e55-4142-8e41-d18eedbda2fa" providerId="AD" clId="Web-{4C8D7B35-5403-4A67-AC07-1A04CF12140D}" dt="2023-11-01T15:10:34.570" v="24"/>
        <pc:sldMkLst>
          <pc:docMk/>
          <pc:sldMk cId="4146807863" sldId="272"/>
        </pc:sldMkLst>
        <pc:spChg chg="add del mod">
          <ac:chgData name="Silje Johnsgard" userId="S::silje.johnsgard@animalia.no::bf4482bb-3e55-4142-8e41-d18eedbda2fa" providerId="AD" clId="Web-{4C8D7B35-5403-4A67-AC07-1A04CF12140D}" dt="2023-11-01T15:10:34.070" v="23" actId="20577"/>
          <ac:spMkLst>
            <pc:docMk/>
            <pc:sldMk cId="4146807863" sldId="272"/>
            <ac:spMk id="10" creationId="{6BE7C483-1BCD-ED86-70A3-53B86C6905BB}"/>
          </ac:spMkLst>
        </pc:spChg>
        <pc:picChg chg="add del mod ord">
          <ac:chgData name="Silje Johnsgard" userId="S::silje.johnsgard@animalia.no::bf4482bb-3e55-4142-8e41-d18eedbda2fa" providerId="AD" clId="Web-{4C8D7B35-5403-4A67-AC07-1A04CF12140D}" dt="2023-11-01T15:10:04.210" v="20"/>
          <ac:picMkLst>
            <pc:docMk/>
            <pc:sldMk cId="4146807863" sldId="272"/>
            <ac:picMk id="3" creationId="{92B38B1D-3DEC-C837-79B4-3C7B34039CC6}"/>
          </ac:picMkLst>
        </pc:picChg>
      </pc:sldChg>
      <pc:sldChg chg="modSp new ord">
        <pc:chgData name="Silje Johnsgard" userId="S::silje.johnsgard@animalia.no::bf4482bb-3e55-4142-8e41-d18eedbda2fa" providerId="AD" clId="Web-{4C8D7B35-5403-4A67-AC07-1A04CF12140D}" dt="2023-11-01T15:12:29.027" v="55" actId="20577"/>
        <pc:sldMkLst>
          <pc:docMk/>
          <pc:sldMk cId="1174123112" sldId="273"/>
        </pc:sldMkLst>
        <pc:spChg chg="mod">
          <ac:chgData name="Silje Johnsgard" userId="S::silje.johnsgard@animalia.no::bf4482bb-3e55-4142-8e41-d18eedbda2fa" providerId="AD" clId="Web-{4C8D7B35-5403-4A67-AC07-1A04CF12140D}" dt="2023-11-01T15:12:29.027" v="55" actId="20577"/>
          <ac:spMkLst>
            <pc:docMk/>
            <pc:sldMk cId="1174123112" sldId="273"/>
            <ac:spMk id="2" creationId="{1A6E898A-57D0-53E3-7303-E0821CFAC2B4}"/>
          </ac:spMkLst>
        </pc:spChg>
        <pc:spChg chg="mod">
          <ac:chgData name="Silje Johnsgard" userId="S::silje.johnsgard@animalia.no::bf4482bb-3e55-4142-8e41-d18eedbda2fa" providerId="AD" clId="Web-{4C8D7B35-5403-4A67-AC07-1A04CF12140D}" dt="2023-11-01T15:11:14.900" v="39" actId="20577"/>
          <ac:spMkLst>
            <pc:docMk/>
            <pc:sldMk cId="1174123112" sldId="273"/>
            <ac:spMk id="3" creationId="{FF6AAE98-EC86-07D1-B44C-F88AD423BEDF}"/>
          </ac:spMkLst>
        </pc:spChg>
      </pc:sldChg>
      <pc:sldChg chg="delSp modSp new">
        <pc:chgData name="Silje Johnsgard" userId="S::silje.johnsgard@animalia.no::bf4482bb-3e55-4142-8e41-d18eedbda2fa" providerId="AD" clId="Web-{4C8D7B35-5403-4A67-AC07-1A04CF12140D}" dt="2023-11-01T15:18:56.806" v="139" actId="20577"/>
        <pc:sldMkLst>
          <pc:docMk/>
          <pc:sldMk cId="197575527" sldId="274"/>
        </pc:sldMkLst>
        <pc:spChg chg="mod">
          <ac:chgData name="Silje Johnsgard" userId="S::silje.johnsgard@animalia.no::bf4482bb-3e55-4142-8e41-d18eedbda2fa" providerId="AD" clId="Web-{4C8D7B35-5403-4A67-AC07-1A04CF12140D}" dt="2023-11-01T15:16:03.956" v="87" actId="20577"/>
          <ac:spMkLst>
            <pc:docMk/>
            <pc:sldMk cId="197575527" sldId="274"/>
            <ac:spMk id="2" creationId="{47A2E979-FC34-7CBF-0B90-4421AA45C8CB}"/>
          </ac:spMkLst>
        </pc:spChg>
        <pc:spChg chg="del">
          <ac:chgData name="Silje Johnsgard" userId="S::silje.johnsgard@animalia.no::bf4482bb-3e55-4142-8e41-d18eedbda2fa" providerId="AD" clId="Web-{4C8D7B35-5403-4A67-AC07-1A04CF12140D}" dt="2023-11-01T15:16:26.520" v="102"/>
          <ac:spMkLst>
            <pc:docMk/>
            <pc:sldMk cId="197575527" sldId="274"/>
            <ac:spMk id="3" creationId="{4AC242A1-697B-7336-426F-1A2AF05B79C0}"/>
          </ac:spMkLst>
        </pc:spChg>
        <pc:spChg chg="mod">
          <ac:chgData name="Silje Johnsgard" userId="S::silje.johnsgard@animalia.no::bf4482bb-3e55-4142-8e41-d18eedbda2fa" providerId="AD" clId="Web-{4C8D7B35-5403-4A67-AC07-1A04CF12140D}" dt="2023-11-01T15:18:56.806" v="139" actId="20577"/>
          <ac:spMkLst>
            <pc:docMk/>
            <pc:sldMk cId="197575527" sldId="274"/>
            <ac:spMk id="4" creationId="{3472C5F4-4DAA-972B-62FC-CE4A07915775}"/>
          </ac:spMkLst>
        </pc:spChg>
      </pc:sldChg>
      <pc:sldMasterChg chg="add addSldLayout">
        <pc:chgData name="Silje Johnsgard" userId="S::silje.johnsgard@animalia.no::bf4482bb-3e55-4142-8e41-d18eedbda2fa" providerId="AD" clId="Web-{4C8D7B35-5403-4A67-AC07-1A04CF12140D}" dt="2023-11-01T15:09:21.583" v="0"/>
        <pc:sldMasterMkLst>
          <pc:docMk/>
          <pc:sldMasterMk cId="3647936534" sldId="2147483667"/>
        </pc:sldMasterMkLst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950300402" sldId="2147483660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449654928" sldId="2147483661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827134129" sldId="2147483662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89234767" sldId="2147483663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2464366220" sldId="2147483665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454667339" sldId="2147483668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4218074354" sldId="2147483670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1273246379" sldId="2147483671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940499887" sldId="2147483672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646213282" sldId="2147483673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2739626917" sldId="2147483674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3306952250" sldId="2147483675"/>
          </pc:sldLayoutMkLst>
        </pc:sldLayoutChg>
      </pc:sldMasterChg>
    </pc:docChg>
  </pc:docChgLst>
  <pc:docChgLst>
    <pc:chgData name="Silje Johnsgard" userId="S::silje.johnsgard@animalia.no::bf4482bb-3e55-4142-8e41-d18eedbda2fa" providerId="AD" clId="Web-{37090293-0552-1CB5-8632-33B448FCE3F5}"/>
    <pc:docChg chg="modSld">
      <pc:chgData name="Silje Johnsgard" userId="S::silje.johnsgard@animalia.no::bf4482bb-3e55-4142-8e41-d18eedbda2fa" providerId="AD" clId="Web-{37090293-0552-1CB5-8632-33B448FCE3F5}" dt="2023-11-03T12:48:20.703" v="260" actId="14100"/>
      <pc:docMkLst>
        <pc:docMk/>
      </pc:docMkLst>
      <pc:sldChg chg="addSp delSp modSp">
        <pc:chgData name="Silje Johnsgard" userId="S::silje.johnsgard@animalia.no::bf4482bb-3e55-4142-8e41-d18eedbda2fa" providerId="AD" clId="Web-{37090293-0552-1CB5-8632-33B448FCE3F5}" dt="2023-11-03T12:48:20.703" v="260" actId="14100"/>
        <pc:sldMkLst>
          <pc:docMk/>
          <pc:sldMk cId="803296769" sldId="268"/>
        </pc:sldMkLst>
        <pc:spChg chg="add del mod">
          <ac:chgData name="Silje Johnsgard" userId="S::silje.johnsgard@animalia.no::bf4482bb-3e55-4142-8e41-d18eedbda2fa" providerId="AD" clId="Web-{37090293-0552-1CB5-8632-33B448FCE3F5}" dt="2023-11-03T12:48:17" v="259"/>
          <ac:spMkLst>
            <pc:docMk/>
            <pc:sldMk cId="803296769" sldId="268"/>
            <ac:spMk id="3" creationId="{A112A432-789B-D739-E422-97DBD1B1ECFD}"/>
          </ac:spMkLst>
        </pc:spChg>
        <pc:picChg chg="add mod ord">
          <ac:chgData name="Silje Johnsgard" userId="S::silje.johnsgard@animalia.no::bf4482bb-3e55-4142-8e41-d18eedbda2fa" providerId="AD" clId="Web-{37090293-0552-1CB5-8632-33B448FCE3F5}" dt="2023-11-03T12:48:20.703" v="260" actId="14100"/>
          <ac:picMkLst>
            <pc:docMk/>
            <pc:sldMk cId="803296769" sldId="268"/>
            <ac:picMk id="4" creationId="{3A557AD2-F722-AF00-0351-4D8E8E17C929}"/>
          </ac:picMkLst>
        </pc:picChg>
        <pc:picChg chg="del">
          <ac:chgData name="Silje Johnsgard" userId="S::silje.johnsgard@animalia.no::bf4482bb-3e55-4142-8e41-d18eedbda2fa" providerId="AD" clId="Web-{37090293-0552-1CB5-8632-33B448FCE3F5}" dt="2023-11-03T12:48:07.843" v="258"/>
          <ac:picMkLst>
            <pc:docMk/>
            <pc:sldMk cId="803296769" sldId="268"/>
            <ac:picMk id="5" creationId="{840ED328-442B-4856-B481-779CC8075353}"/>
          </ac:picMkLst>
        </pc:picChg>
      </pc:sldChg>
      <pc:sldChg chg="modSp">
        <pc:chgData name="Silje Johnsgard" userId="S::silje.johnsgard@animalia.no::bf4482bb-3e55-4142-8e41-d18eedbda2fa" providerId="AD" clId="Web-{37090293-0552-1CB5-8632-33B448FCE3F5}" dt="2023-11-03T12:48:05.030" v="257" actId="20577"/>
        <pc:sldMkLst>
          <pc:docMk/>
          <pc:sldMk cId="2246326131" sldId="269"/>
        </pc:sldMkLst>
        <pc:spChg chg="mod">
          <ac:chgData name="Silje Johnsgard" userId="S::silje.johnsgard@animalia.no::bf4482bb-3e55-4142-8e41-d18eedbda2fa" providerId="AD" clId="Web-{37090293-0552-1CB5-8632-33B448FCE3F5}" dt="2023-11-03T12:48:05.030" v="257" actId="20577"/>
          <ac:spMkLst>
            <pc:docMk/>
            <pc:sldMk cId="2246326131" sldId="269"/>
            <ac:spMk id="3" creationId="{D2ED8CE4-C41E-4FD0-9AAD-9EA29DAC4A56}"/>
          </ac:spMkLst>
        </pc:spChg>
      </pc:sldChg>
      <pc:sldChg chg="addSp delSp modSp">
        <pc:chgData name="Silje Johnsgard" userId="S::silje.johnsgard@animalia.no::bf4482bb-3e55-4142-8e41-d18eedbda2fa" providerId="AD" clId="Web-{37090293-0552-1CB5-8632-33B448FCE3F5}" dt="2023-11-03T12:43:48.679" v="173" actId="14100"/>
        <pc:sldMkLst>
          <pc:docMk/>
          <pc:sldMk cId="3237485645" sldId="270"/>
        </pc:sldMkLst>
        <pc:spChg chg="add del mod">
          <ac:chgData name="Silje Johnsgard" userId="S::silje.johnsgard@animalia.no::bf4482bb-3e55-4142-8e41-d18eedbda2fa" providerId="AD" clId="Web-{37090293-0552-1CB5-8632-33B448FCE3F5}" dt="2023-11-03T12:38:14.825" v="157"/>
          <ac:spMkLst>
            <pc:docMk/>
            <pc:sldMk cId="3237485645" sldId="270"/>
            <ac:spMk id="3" creationId="{EE48BA56-E143-B0E5-54AB-6B3136FC0E37}"/>
          </ac:spMkLst>
        </pc:spChg>
        <pc:spChg chg="mod">
          <ac:chgData name="Silje Johnsgard" userId="S::silje.johnsgard@animalia.no::bf4482bb-3e55-4142-8e41-d18eedbda2fa" providerId="AD" clId="Web-{37090293-0552-1CB5-8632-33B448FCE3F5}" dt="2023-11-03T12:43:43.897" v="172" actId="1076"/>
          <ac:spMkLst>
            <pc:docMk/>
            <pc:sldMk cId="3237485645" sldId="270"/>
            <ac:spMk id="7" creationId="{A290CC91-ABFE-4236-96B8-2BEFC3035167}"/>
          </ac:spMkLst>
        </pc:spChg>
        <pc:spChg chg="add del mod">
          <ac:chgData name="Silje Johnsgard" userId="S::silje.johnsgard@animalia.no::bf4482bb-3e55-4142-8e41-d18eedbda2fa" providerId="AD" clId="Web-{37090293-0552-1CB5-8632-33B448FCE3F5}" dt="2023-11-03T12:43:02.599" v="166"/>
          <ac:spMkLst>
            <pc:docMk/>
            <pc:sldMk cId="3237485645" sldId="270"/>
            <ac:spMk id="8" creationId="{6E2EB4DF-A61C-241E-2A0A-DA9306EDDD3F}"/>
          </ac:spMkLst>
        </pc:spChg>
        <pc:picChg chg="add del mod ord">
          <ac:chgData name="Silje Johnsgard" userId="S::silje.johnsgard@animalia.no::bf4482bb-3e55-4142-8e41-d18eedbda2fa" providerId="AD" clId="Web-{37090293-0552-1CB5-8632-33B448FCE3F5}" dt="2023-11-03T12:42:55.521" v="165"/>
          <ac:picMkLst>
            <pc:docMk/>
            <pc:sldMk cId="3237485645" sldId="270"/>
            <ac:picMk id="4" creationId="{86F82BF0-B3DF-00F4-67AD-C2FB8F0F78D0}"/>
          </ac:picMkLst>
        </pc:picChg>
        <pc:picChg chg="del">
          <ac:chgData name="Silje Johnsgard" userId="S::silje.johnsgard@animalia.no::bf4482bb-3e55-4142-8e41-d18eedbda2fa" providerId="AD" clId="Web-{37090293-0552-1CB5-8632-33B448FCE3F5}" dt="2023-11-03T12:38:01.902" v="156"/>
          <ac:picMkLst>
            <pc:docMk/>
            <pc:sldMk cId="3237485645" sldId="270"/>
            <ac:picMk id="5" creationId="{840ED328-442B-4856-B481-779CC8075353}"/>
          </ac:picMkLst>
        </pc:picChg>
        <pc:picChg chg="add mod ord">
          <ac:chgData name="Silje Johnsgard" userId="S::silje.johnsgard@animalia.no::bf4482bb-3e55-4142-8e41-d18eedbda2fa" providerId="AD" clId="Web-{37090293-0552-1CB5-8632-33B448FCE3F5}" dt="2023-11-03T12:43:32.350" v="170" actId="1076"/>
          <ac:picMkLst>
            <pc:docMk/>
            <pc:sldMk cId="3237485645" sldId="270"/>
            <ac:picMk id="10" creationId="{A6A899AD-65ED-2BAC-D594-CE5997D5A9BA}"/>
          </ac:picMkLst>
        </pc:picChg>
        <pc:cxnChg chg="mod">
          <ac:chgData name="Silje Johnsgard" userId="S::silje.johnsgard@animalia.no::bf4482bb-3e55-4142-8e41-d18eedbda2fa" providerId="AD" clId="Web-{37090293-0552-1CB5-8632-33B448FCE3F5}" dt="2023-11-03T12:43:48.679" v="173" actId="14100"/>
          <ac:cxnSpMkLst>
            <pc:docMk/>
            <pc:sldMk cId="3237485645" sldId="270"/>
            <ac:cxnSpMk id="9" creationId="{4B068283-ED0F-422E-ACE6-C750FDA049C0}"/>
          </ac:cxnSpMkLst>
        </pc:cxnChg>
      </pc:sldChg>
      <pc:sldChg chg="addSp delSp modSp mod modClrScheme chgLayout">
        <pc:chgData name="Silje Johnsgard" userId="S::silje.johnsgard@animalia.no::bf4482bb-3e55-4142-8e41-d18eedbda2fa" providerId="AD" clId="Web-{37090293-0552-1CB5-8632-33B448FCE3F5}" dt="2023-11-03T12:42:51.208" v="164" actId="14100"/>
        <pc:sldMkLst>
          <pc:docMk/>
          <pc:sldMk cId="537626314" sldId="272"/>
        </pc:sldMkLst>
        <pc:spChg chg="mod">
          <ac:chgData name="Silje Johnsgard" userId="S::silje.johnsgard@animalia.no::bf4482bb-3e55-4142-8e41-d18eedbda2fa" providerId="AD" clId="Web-{37090293-0552-1CB5-8632-33B448FCE3F5}" dt="2023-11-03T12:37:47.042" v="154"/>
          <ac:spMkLst>
            <pc:docMk/>
            <pc:sldMk cId="537626314" sldId="272"/>
            <ac:spMk id="2" creationId="{CCAED2B0-39F9-4823-8530-2184A0566038}"/>
          </ac:spMkLst>
        </pc:spChg>
        <pc:spChg chg="add del mod">
          <ac:chgData name="Silje Johnsgard" userId="S::silje.johnsgard@animalia.no::bf4482bb-3e55-4142-8e41-d18eedbda2fa" providerId="AD" clId="Web-{37090293-0552-1CB5-8632-33B448FCE3F5}" dt="2023-11-03T12:37:32.276" v="147"/>
          <ac:spMkLst>
            <pc:docMk/>
            <pc:sldMk cId="537626314" sldId="272"/>
            <ac:spMk id="4" creationId="{6D12EE6B-00D1-B9A7-5B19-DD469C589985}"/>
          </ac:spMkLst>
        </pc:spChg>
        <pc:spChg chg="add del mod">
          <ac:chgData name="Silje Johnsgard" userId="S::silje.johnsgard@animalia.no::bf4482bb-3e55-4142-8e41-d18eedbda2fa" providerId="AD" clId="Web-{37090293-0552-1CB5-8632-33B448FCE3F5}" dt="2023-11-03T12:42:43.411" v="163"/>
          <ac:spMkLst>
            <pc:docMk/>
            <pc:sldMk cId="537626314" sldId="272"/>
            <ac:spMk id="8" creationId="{C447D003-4051-21D8-EDBE-1C78806BEB7E}"/>
          </ac:spMkLst>
        </pc:spChg>
        <pc:spChg chg="mod ord">
          <ac:chgData name="Silje Johnsgard" userId="S::silje.johnsgard@animalia.no::bf4482bb-3e55-4142-8e41-d18eedbda2fa" providerId="AD" clId="Web-{37090293-0552-1CB5-8632-33B448FCE3F5}" dt="2023-11-03T12:37:53.308" v="155" actId="14100"/>
          <ac:spMkLst>
            <pc:docMk/>
            <pc:sldMk cId="537626314" sldId="272"/>
            <ac:spMk id="10" creationId="{6BE7C483-1BCD-ED86-70A3-53B86C6905BB}"/>
          </ac:spMkLst>
        </pc:spChg>
        <pc:picChg chg="del">
          <ac:chgData name="Silje Johnsgard" userId="S::silje.johnsgard@animalia.no::bf4482bb-3e55-4142-8e41-d18eedbda2fa" providerId="AD" clId="Web-{37090293-0552-1CB5-8632-33B448FCE3F5}" dt="2023-11-03T12:36:48.400" v="146"/>
          <ac:picMkLst>
            <pc:docMk/>
            <pc:sldMk cId="537626314" sldId="272"/>
            <ac:picMk id="5" creationId="{A813C060-98B7-45F1-AC22-A63494C8E7B7}"/>
          </ac:picMkLst>
        </pc:picChg>
        <pc:picChg chg="add del mod ord">
          <ac:chgData name="Silje Johnsgard" userId="S::silje.johnsgard@animalia.no::bf4482bb-3e55-4142-8e41-d18eedbda2fa" providerId="AD" clId="Web-{37090293-0552-1CB5-8632-33B448FCE3F5}" dt="2023-11-03T12:42:36.161" v="162"/>
          <ac:picMkLst>
            <pc:docMk/>
            <pc:sldMk cId="537626314" sldId="272"/>
            <ac:picMk id="6" creationId="{32FDE0A5-90A6-2CC6-68CA-EA74894DDF31}"/>
          </ac:picMkLst>
        </pc:picChg>
        <pc:picChg chg="add mod ord">
          <ac:chgData name="Silje Johnsgard" userId="S::silje.johnsgard@animalia.no::bf4482bb-3e55-4142-8e41-d18eedbda2fa" providerId="AD" clId="Web-{37090293-0552-1CB5-8632-33B448FCE3F5}" dt="2023-11-03T12:42:51.208" v="164" actId="14100"/>
          <ac:picMkLst>
            <pc:docMk/>
            <pc:sldMk cId="537626314" sldId="272"/>
            <ac:picMk id="9" creationId="{211A7AE1-F2CE-BC09-B335-1F38CD8DF93B}"/>
          </ac:picMkLst>
        </pc:picChg>
      </pc:sldChg>
      <pc:sldChg chg="modSp">
        <pc:chgData name="Silje Johnsgard" userId="S::silje.johnsgard@animalia.no::bf4482bb-3e55-4142-8e41-d18eedbda2fa" providerId="AD" clId="Web-{37090293-0552-1CB5-8632-33B448FCE3F5}" dt="2023-11-03T12:26:56.850" v="145" actId="20577"/>
        <pc:sldMkLst>
          <pc:docMk/>
          <pc:sldMk cId="197575527" sldId="274"/>
        </pc:sldMkLst>
        <pc:spChg chg="mod">
          <ac:chgData name="Silje Johnsgard" userId="S::silje.johnsgard@animalia.no::bf4482bb-3e55-4142-8e41-d18eedbda2fa" providerId="AD" clId="Web-{37090293-0552-1CB5-8632-33B448FCE3F5}" dt="2023-11-03T12:26:56.850" v="145" actId="20577"/>
          <ac:spMkLst>
            <pc:docMk/>
            <pc:sldMk cId="197575527" sldId="274"/>
            <ac:spMk id="4" creationId="{3472C5F4-4DAA-972B-62FC-CE4A07915775}"/>
          </ac:spMkLst>
        </pc:spChg>
      </pc:sldChg>
    </pc:docChg>
  </pc:docChgLst>
  <pc:docChgLst>
    <pc:chgData name="Silje Johnsgard" userId="bf4482bb-3e55-4142-8e41-d18eedbda2fa" providerId="ADAL" clId="{451AA5D9-BBF3-4B8F-A640-65390563C0F3}"/>
    <pc:docChg chg="custSel addSld delSld modSld sldOrd">
      <pc:chgData name="Silje Johnsgard" userId="bf4482bb-3e55-4142-8e41-d18eedbda2fa" providerId="ADAL" clId="{451AA5D9-BBF3-4B8F-A640-65390563C0F3}" dt="2023-11-03T13:09:29.326" v="579" actId="20577"/>
      <pc:docMkLst>
        <pc:docMk/>
      </pc:docMkLst>
      <pc:sldChg chg="modSp mod">
        <pc:chgData name="Silje Johnsgard" userId="bf4482bb-3e55-4142-8e41-d18eedbda2fa" providerId="ADAL" clId="{451AA5D9-BBF3-4B8F-A640-65390563C0F3}" dt="2023-11-03T13:09:29.326" v="579" actId="20577"/>
        <pc:sldMkLst>
          <pc:docMk/>
          <pc:sldMk cId="666677334" sldId="258"/>
        </pc:sldMkLst>
        <pc:spChg chg="mod">
          <ac:chgData name="Silje Johnsgard" userId="bf4482bb-3e55-4142-8e41-d18eedbda2fa" providerId="ADAL" clId="{451AA5D9-BBF3-4B8F-A640-65390563C0F3}" dt="2023-11-03T13:09:29.326" v="579" actId="20577"/>
          <ac:spMkLst>
            <pc:docMk/>
            <pc:sldMk cId="666677334" sldId="258"/>
            <ac:spMk id="2" creationId="{285A6651-A784-4223-93BB-82449302EB0A}"/>
          </ac:spMkLst>
        </pc:spChg>
      </pc:sldChg>
      <pc:sldChg chg="del">
        <pc:chgData name="Silje Johnsgard" userId="bf4482bb-3e55-4142-8e41-d18eedbda2fa" providerId="ADAL" clId="{451AA5D9-BBF3-4B8F-A640-65390563C0F3}" dt="2023-11-03T13:09:22.074" v="559" actId="47"/>
        <pc:sldMkLst>
          <pc:docMk/>
          <pc:sldMk cId="325945520" sldId="259"/>
        </pc:sldMkLst>
      </pc:sldChg>
      <pc:sldChg chg="del">
        <pc:chgData name="Silje Johnsgard" userId="bf4482bb-3e55-4142-8e41-d18eedbda2fa" providerId="ADAL" clId="{451AA5D9-BBF3-4B8F-A640-65390563C0F3}" dt="2023-11-03T13:08:44.352" v="548" actId="47"/>
        <pc:sldMkLst>
          <pc:docMk/>
          <pc:sldMk cId="1151630776" sldId="260"/>
        </pc:sldMkLst>
      </pc:sldChg>
      <pc:sldChg chg="del">
        <pc:chgData name="Silje Johnsgard" userId="bf4482bb-3e55-4142-8e41-d18eedbda2fa" providerId="ADAL" clId="{451AA5D9-BBF3-4B8F-A640-65390563C0F3}" dt="2023-11-03T13:08:08.209" v="544" actId="47"/>
        <pc:sldMkLst>
          <pc:docMk/>
          <pc:sldMk cId="3319733926" sldId="261"/>
        </pc:sldMkLst>
      </pc:sldChg>
      <pc:sldChg chg="modSp mod">
        <pc:chgData name="Silje Johnsgard" userId="bf4482bb-3e55-4142-8e41-d18eedbda2fa" providerId="ADAL" clId="{451AA5D9-BBF3-4B8F-A640-65390563C0F3}" dt="2023-11-03T13:06:29.002" v="500" actId="20577"/>
        <pc:sldMkLst>
          <pc:docMk/>
          <pc:sldMk cId="362605886" sldId="262"/>
        </pc:sldMkLst>
        <pc:spChg chg="mod">
          <ac:chgData name="Silje Johnsgard" userId="bf4482bb-3e55-4142-8e41-d18eedbda2fa" providerId="ADAL" clId="{451AA5D9-BBF3-4B8F-A640-65390563C0F3}" dt="2023-11-03T13:06:29.002" v="500" actId="20577"/>
          <ac:spMkLst>
            <pc:docMk/>
            <pc:sldMk cId="362605886" sldId="262"/>
            <ac:spMk id="3" creationId="{45A89442-B564-46F7-8D87-4F0C3A30C65D}"/>
          </ac:spMkLst>
        </pc:spChg>
      </pc:sldChg>
      <pc:sldChg chg="del">
        <pc:chgData name="Silje Johnsgard" userId="bf4482bb-3e55-4142-8e41-d18eedbda2fa" providerId="ADAL" clId="{451AA5D9-BBF3-4B8F-A640-65390563C0F3}" dt="2023-11-03T12:56:20.158" v="62" actId="47"/>
        <pc:sldMkLst>
          <pc:docMk/>
          <pc:sldMk cId="1938539464" sldId="263"/>
        </pc:sldMkLst>
      </pc:sldChg>
      <pc:sldChg chg="del">
        <pc:chgData name="Silje Johnsgard" userId="bf4482bb-3e55-4142-8e41-d18eedbda2fa" providerId="ADAL" clId="{451AA5D9-BBF3-4B8F-A640-65390563C0F3}" dt="2023-11-03T12:55:16.036" v="44" actId="47"/>
        <pc:sldMkLst>
          <pc:docMk/>
          <pc:sldMk cId="4285795365" sldId="266"/>
        </pc:sldMkLst>
      </pc:sldChg>
      <pc:sldChg chg="modSp mod">
        <pc:chgData name="Silje Johnsgard" userId="bf4482bb-3e55-4142-8e41-d18eedbda2fa" providerId="ADAL" clId="{451AA5D9-BBF3-4B8F-A640-65390563C0F3}" dt="2023-11-03T12:52:51.389" v="25" actId="20577"/>
        <pc:sldMkLst>
          <pc:docMk/>
          <pc:sldMk cId="303952408" sldId="267"/>
        </pc:sldMkLst>
        <pc:spChg chg="mod">
          <ac:chgData name="Silje Johnsgard" userId="bf4482bb-3e55-4142-8e41-d18eedbda2fa" providerId="ADAL" clId="{451AA5D9-BBF3-4B8F-A640-65390563C0F3}" dt="2023-11-03T12:52:51.389" v="25" actId="20577"/>
          <ac:spMkLst>
            <pc:docMk/>
            <pc:sldMk cId="303952408" sldId="267"/>
            <ac:spMk id="3" creationId="{E9156428-CA5F-4CED-805A-1CA4A87F5052}"/>
          </ac:spMkLst>
        </pc:spChg>
      </pc:sldChg>
      <pc:sldChg chg="del">
        <pc:chgData name="Silje Johnsgard" userId="bf4482bb-3e55-4142-8e41-d18eedbda2fa" providerId="ADAL" clId="{451AA5D9-BBF3-4B8F-A640-65390563C0F3}" dt="2023-11-03T12:51:01.054" v="11" actId="47"/>
        <pc:sldMkLst>
          <pc:docMk/>
          <pc:sldMk cId="803296769" sldId="268"/>
        </pc:sldMkLst>
      </pc:sldChg>
      <pc:sldChg chg="modSp mod">
        <pc:chgData name="Silje Johnsgard" userId="bf4482bb-3e55-4142-8e41-d18eedbda2fa" providerId="ADAL" clId="{451AA5D9-BBF3-4B8F-A640-65390563C0F3}" dt="2023-11-03T12:51:32.715" v="12" actId="21"/>
        <pc:sldMkLst>
          <pc:docMk/>
          <pc:sldMk cId="2246326131" sldId="269"/>
        </pc:sldMkLst>
        <pc:spChg chg="mod">
          <ac:chgData name="Silje Johnsgard" userId="bf4482bb-3e55-4142-8e41-d18eedbda2fa" providerId="ADAL" clId="{451AA5D9-BBF3-4B8F-A640-65390563C0F3}" dt="2023-11-03T12:51:32.715" v="12" actId="21"/>
          <ac:spMkLst>
            <pc:docMk/>
            <pc:sldMk cId="2246326131" sldId="269"/>
            <ac:spMk id="3" creationId="{D2ED8CE4-C41E-4FD0-9AAD-9EA29DAC4A56}"/>
          </ac:spMkLst>
        </pc:spChg>
      </pc:sldChg>
      <pc:sldChg chg="modSp mod">
        <pc:chgData name="Silje Johnsgard" userId="bf4482bb-3e55-4142-8e41-d18eedbda2fa" providerId="ADAL" clId="{451AA5D9-BBF3-4B8F-A640-65390563C0F3}" dt="2023-11-03T12:49:45.046" v="1" actId="5793"/>
        <pc:sldMkLst>
          <pc:docMk/>
          <pc:sldMk cId="537626314" sldId="272"/>
        </pc:sldMkLst>
        <pc:spChg chg="mod">
          <ac:chgData name="Silje Johnsgard" userId="bf4482bb-3e55-4142-8e41-d18eedbda2fa" providerId="ADAL" clId="{451AA5D9-BBF3-4B8F-A640-65390563C0F3}" dt="2023-11-03T12:49:45.046" v="1" actId="5793"/>
          <ac:spMkLst>
            <pc:docMk/>
            <pc:sldMk cId="537626314" sldId="272"/>
            <ac:spMk id="10" creationId="{6BE7C483-1BCD-ED86-70A3-53B86C6905BB}"/>
          </ac:spMkLst>
        </pc:spChg>
      </pc:sldChg>
      <pc:sldChg chg="addSp delSp modSp add mod ord">
        <pc:chgData name="Silje Johnsgard" userId="bf4482bb-3e55-4142-8e41-d18eedbda2fa" providerId="ADAL" clId="{451AA5D9-BBF3-4B8F-A640-65390563C0F3}" dt="2023-11-03T12:50:42.795" v="10" actId="14100"/>
        <pc:sldMkLst>
          <pc:docMk/>
          <pc:sldMk cId="2134328296" sldId="275"/>
        </pc:sldMkLst>
        <pc:spChg chg="add mod">
          <ac:chgData name="Silje Johnsgard" userId="bf4482bb-3e55-4142-8e41-d18eedbda2fa" providerId="ADAL" clId="{451AA5D9-BBF3-4B8F-A640-65390563C0F3}" dt="2023-11-03T12:50:42.795" v="10" actId="14100"/>
          <ac:spMkLst>
            <pc:docMk/>
            <pc:sldMk cId="2134328296" sldId="275"/>
            <ac:spMk id="5" creationId="{FADC040C-4BA0-40D4-BCFC-E88689A15E78}"/>
          </ac:spMkLst>
        </pc:spChg>
        <pc:spChg chg="del mod">
          <ac:chgData name="Silje Johnsgard" userId="bf4482bb-3e55-4142-8e41-d18eedbda2fa" providerId="ADAL" clId="{451AA5D9-BBF3-4B8F-A640-65390563C0F3}" dt="2023-11-03T12:50:29.914" v="8" actId="478"/>
          <ac:spMkLst>
            <pc:docMk/>
            <pc:sldMk cId="2134328296" sldId="275"/>
            <ac:spMk id="7" creationId="{A290CC91-ABFE-4236-96B8-2BEFC3035167}"/>
          </ac:spMkLst>
        </pc:spChg>
        <pc:cxnChg chg="add mod">
          <ac:chgData name="Silje Johnsgard" userId="bf4482bb-3e55-4142-8e41-d18eedbda2fa" providerId="ADAL" clId="{451AA5D9-BBF3-4B8F-A640-65390563C0F3}" dt="2023-11-03T12:50:42.795" v="10" actId="14100"/>
          <ac:cxnSpMkLst>
            <pc:docMk/>
            <pc:sldMk cId="2134328296" sldId="275"/>
            <ac:cxnSpMk id="6" creationId="{FF58D5E6-1D5D-42C2-83E2-4EF2EB6E7689}"/>
          </ac:cxnSpMkLst>
        </pc:cxnChg>
        <pc:cxnChg chg="del mod">
          <ac:chgData name="Silje Johnsgard" userId="bf4482bb-3e55-4142-8e41-d18eedbda2fa" providerId="ADAL" clId="{451AA5D9-BBF3-4B8F-A640-65390563C0F3}" dt="2023-11-03T12:50:26.707" v="6" actId="478"/>
          <ac:cxnSpMkLst>
            <pc:docMk/>
            <pc:sldMk cId="2134328296" sldId="275"/>
            <ac:cxnSpMk id="9" creationId="{4B068283-ED0F-422E-ACE6-C750FDA049C0}"/>
          </ac:cxnSpMkLst>
        </pc:cxnChg>
      </pc:sldChg>
      <pc:sldChg chg="addSp delSp modSp add mod ord">
        <pc:chgData name="Silje Johnsgard" userId="bf4482bb-3e55-4142-8e41-d18eedbda2fa" providerId="ADAL" clId="{451AA5D9-BBF3-4B8F-A640-65390563C0F3}" dt="2023-11-03T12:53:23.875" v="33" actId="14100"/>
        <pc:sldMkLst>
          <pc:docMk/>
          <pc:sldMk cId="2128074895" sldId="276"/>
        </pc:sldMkLst>
        <pc:spChg chg="del mod">
          <ac:chgData name="Silje Johnsgard" userId="bf4482bb-3e55-4142-8e41-d18eedbda2fa" providerId="ADAL" clId="{451AA5D9-BBF3-4B8F-A640-65390563C0F3}" dt="2023-11-03T12:53:20.720" v="32" actId="478"/>
          <ac:spMkLst>
            <pc:docMk/>
            <pc:sldMk cId="2128074895" sldId="276"/>
            <ac:spMk id="5" creationId="{FADC040C-4BA0-40D4-BCFC-E88689A15E78}"/>
          </ac:spMkLst>
        </pc:spChg>
        <pc:spChg chg="add">
          <ac:chgData name="Silje Johnsgard" userId="bf4482bb-3e55-4142-8e41-d18eedbda2fa" providerId="ADAL" clId="{451AA5D9-BBF3-4B8F-A640-65390563C0F3}" dt="2023-11-03T12:53:15.611" v="29"/>
          <ac:spMkLst>
            <pc:docMk/>
            <pc:sldMk cId="2128074895" sldId="276"/>
            <ac:spMk id="7" creationId="{0BCAC045-46FF-416A-86EB-F9864D21AE31}"/>
          </ac:spMkLst>
        </pc:spChg>
        <pc:cxnChg chg="del mod">
          <ac:chgData name="Silje Johnsgard" userId="bf4482bb-3e55-4142-8e41-d18eedbda2fa" providerId="ADAL" clId="{451AA5D9-BBF3-4B8F-A640-65390563C0F3}" dt="2023-11-03T12:53:18.599" v="30" actId="478"/>
          <ac:cxnSpMkLst>
            <pc:docMk/>
            <pc:sldMk cId="2128074895" sldId="276"/>
            <ac:cxnSpMk id="6" creationId="{FF58D5E6-1D5D-42C2-83E2-4EF2EB6E7689}"/>
          </ac:cxnSpMkLst>
        </pc:cxnChg>
        <pc:cxnChg chg="add mod">
          <ac:chgData name="Silje Johnsgard" userId="bf4482bb-3e55-4142-8e41-d18eedbda2fa" providerId="ADAL" clId="{451AA5D9-BBF3-4B8F-A640-65390563C0F3}" dt="2023-11-03T12:53:23.875" v="33" actId="14100"/>
          <ac:cxnSpMkLst>
            <pc:docMk/>
            <pc:sldMk cId="2128074895" sldId="276"/>
            <ac:cxnSpMk id="8" creationId="{0AA867AD-910A-4966-96D7-54BBE1846B7B}"/>
          </ac:cxnSpMkLst>
        </pc:cxnChg>
      </pc:sldChg>
      <pc:sldChg chg="addSp delSp modSp add del mod ord">
        <pc:chgData name="Silje Johnsgard" userId="bf4482bb-3e55-4142-8e41-d18eedbda2fa" providerId="ADAL" clId="{451AA5D9-BBF3-4B8F-A640-65390563C0F3}" dt="2023-11-03T12:56:19.034" v="61" actId="47"/>
        <pc:sldMkLst>
          <pc:docMk/>
          <pc:sldMk cId="2217718314" sldId="277"/>
        </pc:sldMkLst>
        <pc:spChg chg="add mod">
          <ac:chgData name="Silje Johnsgard" userId="bf4482bb-3e55-4142-8e41-d18eedbda2fa" providerId="ADAL" clId="{451AA5D9-BBF3-4B8F-A640-65390563C0F3}" dt="2023-11-03T12:54:45.623" v="42" actId="1076"/>
          <ac:spMkLst>
            <pc:docMk/>
            <pc:sldMk cId="2217718314" sldId="277"/>
            <ac:spMk id="6" creationId="{56C74896-C54C-4F0A-AFB3-18F6FCB33E4D}"/>
          </ac:spMkLst>
        </pc:spChg>
        <pc:spChg chg="del mod">
          <ac:chgData name="Silje Johnsgard" userId="bf4482bb-3e55-4142-8e41-d18eedbda2fa" providerId="ADAL" clId="{451AA5D9-BBF3-4B8F-A640-65390563C0F3}" dt="2023-11-03T12:54:42.104" v="41" actId="478"/>
          <ac:spMkLst>
            <pc:docMk/>
            <pc:sldMk cId="2217718314" sldId="277"/>
            <ac:spMk id="10" creationId="{DDD161E8-7293-4148-B586-FDC549194DF9}"/>
          </ac:spMkLst>
        </pc:spChg>
        <pc:cxnChg chg="add mod">
          <ac:chgData name="Silje Johnsgard" userId="bf4482bb-3e55-4142-8e41-d18eedbda2fa" providerId="ADAL" clId="{451AA5D9-BBF3-4B8F-A640-65390563C0F3}" dt="2023-11-03T12:54:48.027" v="43" actId="14100"/>
          <ac:cxnSpMkLst>
            <pc:docMk/>
            <pc:sldMk cId="2217718314" sldId="277"/>
            <ac:cxnSpMk id="7" creationId="{AC39962A-8DF5-467B-8260-A00B30AC364D}"/>
          </ac:cxnSpMkLst>
        </pc:cxnChg>
        <pc:cxnChg chg="del mod">
          <ac:chgData name="Silje Johnsgard" userId="bf4482bb-3e55-4142-8e41-d18eedbda2fa" providerId="ADAL" clId="{451AA5D9-BBF3-4B8F-A640-65390563C0F3}" dt="2023-11-03T12:54:40.358" v="40" actId="478"/>
          <ac:cxnSpMkLst>
            <pc:docMk/>
            <pc:sldMk cId="2217718314" sldId="277"/>
            <ac:cxnSpMk id="11" creationId="{1475C249-DAC5-4532-B841-AD86178A0AC8}"/>
          </ac:cxnSpMkLst>
        </pc:cxnChg>
      </pc:sldChg>
      <pc:sldChg chg="addSp delSp modSp add mod ord">
        <pc:chgData name="Silje Johnsgard" userId="bf4482bb-3e55-4142-8e41-d18eedbda2fa" providerId="ADAL" clId="{451AA5D9-BBF3-4B8F-A640-65390563C0F3}" dt="2023-11-03T12:56:04.547" v="60" actId="20577"/>
        <pc:sldMkLst>
          <pc:docMk/>
          <pc:sldMk cId="2754786009" sldId="278"/>
        </pc:sldMkLst>
        <pc:spChg chg="add mod">
          <ac:chgData name="Silje Johnsgard" userId="bf4482bb-3e55-4142-8e41-d18eedbda2fa" providerId="ADAL" clId="{451AA5D9-BBF3-4B8F-A640-65390563C0F3}" dt="2023-11-03T12:56:04.547" v="60" actId="20577"/>
          <ac:spMkLst>
            <pc:docMk/>
            <pc:sldMk cId="2754786009" sldId="278"/>
            <ac:spMk id="5" creationId="{4697C633-E251-4DBE-9B48-80EE0F85D000}"/>
          </ac:spMkLst>
        </pc:spChg>
        <pc:spChg chg="del mod">
          <ac:chgData name="Silje Johnsgard" userId="bf4482bb-3e55-4142-8e41-d18eedbda2fa" providerId="ADAL" clId="{451AA5D9-BBF3-4B8F-A640-65390563C0F3}" dt="2023-11-03T12:55:26.884" v="50" actId="478"/>
          <ac:spMkLst>
            <pc:docMk/>
            <pc:sldMk cId="2754786009" sldId="278"/>
            <ac:spMk id="7" creationId="{0BCAC045-46FF-416A-86EB-F9864D21AE31}"/>
          </ac:spMkLst>
        </pc:spChg>
        <pc:cxnChg chg="add mod">
          <ac:chgData name="Silje Johnsgard" userId="bf4482bb-3e55-4142-8e41-d18eedbda2fa" providerId="ADAL" clId="{451AA5D9-BBF3-4B8F-A640-65390563C0F3}" dt="2023-11-03T12:55:37.140" v="52" actId="14100"/>
          <ac:cxnSpMkLst>
            <pc:docMk/>
            <pc:sldMk cId="2754786009" sldId="278"/>
            <ac:cxnSpMk id="6" creationId="{83C0106C-1162-4ECD-AACF-48A3315168C7}"/>
          </ac:cxnSpMkLst>
        </pc:cxnChg>
        <pc:cxnChg chg="del mod">
          <ac:chgData name="Silje Johnsgard" userId="bf4482bb-3e55-4142-8e41-d18eedbda2fa" providerId="ADAL" clId="{451AA5D9-BBF3-4B8F-A640-65390563C0F3}" dt="2023-11-03T12:55:26.174" v="49" actId="478"/>
          <ac:cxnSpMkLst>
            <pc:docMk/>
            <pc:sldMk cId="2754786009" sldId="278"/>
            <ac:cxnSpMk id="8" creationId="{0AA867AD-910A-4966-96D7-54BBE1846B7B}"/>
          </ac:cxnSpMkLst>
        </pc:cxnChg>
      </pc:sldChg>
      <pc:sldChg chg="addSp delSp modSp add mod ord">
        <pc:chgData name="Silje Johnsgard" userId="bf4482bb-3e55-4142-8e41-d18eedbda2fa" providerId="ADAL" clId="{451AA5D9-BBF3-4B8F-A640-65390563C0F3}" dt="2023-11-03T13:08:29.770" v="547" actId="14100"/>
        <pc:sldMkLst>
          <pc:docMk/>
          <pc:sldMk cId="2173779404" sldId="279"/>
        </pc:sldMkLst>
        <pc:spChg chg="del mod">
          <ac:chgData name="Silje Johnsgard" userId="bf4482bb-3e55-4142-8e41-d18eedbda2fa" providerId="ADAL" clId="{451AA5D9-BBF3-4B8F-A640-65390563C0F3}" dt="2023-11-03T13:06:52.620" v="506" actId="478"/>
          <ac:spMkLst>
            <pc:docMk/>
            <pc:sldMk cId="2173779404" sldId="279"/>
            <ac:spMk id="5" creationId="{4697C633-E251-4DBE-9B48-80EE0F85D000}"/>
          </ac:spMkLst>
        </pc:spChg>
        <pc:spChg chg="add mod">
          <ac:chgData name="Silje Johnsgard" userId="bf4482bb-3e55-4142-8e41-d18eedbda2fa" providerId="ADAL" clId="{451AA5D9-BBF3-4B8F-A640-65390563C0F3}" dt="2023-11-03T13:07:30.748" v="541" actId="20577"/>
          <ac:spMkLst>
            <pc:docMk/>
            <pc:sldMk cId="2173779404" sldId="279"/>
            <ac:spMk id="7" creationId="{888E859F-4AB1-45D2-926D-C128D7ECDDB2}"/>
          </ac:spMkLst>
        </pc:spChg>
        <pc:spChg chg="add mod">
          <ac:chgData name="Silje Johnsgard" userId="bf4482bb-3e55-4142-8e41-d18eedbda2fa" providerId="ADAL" clId="{451AA5D9-BBF3-4B8F-A640-65390563C0F3}" dt="2023-11-03T13:08:29.770" v="547" actId="14100"/>
          <ac:spMkLst>
            <pc:docMk/>
            <pc:sldMk cId="2173779404" sldId="279"/>
            <ac:spMk id="9" creationId="{50B3A849-B025-46F4-A1C9-481102F81691}"/>
          </ac:spMkLst>
        </pc:spChg>
        <pc:cxnChg chg="del mod">
          <ac:chgData name="Silje Johnsgard" userId="bf4482bb-3e55-4142-8e41-d18eedbda2fa" providerId="ADAL" clId="{451AA5D9-BBF3-4B8F-A640-65390563C0F3}" dt="2023-11-03T13:06:51.828" v="505" actId="478"/>
          <ac:cxnSpMkLst>
            <pc:docMk/>
            <pc:sldMk cId="2173779404" sldId="279"/>
            <ac:cxnSpMk id="6" creationId="{83C0106C-1162-4ECD-AACF-48A3315168C7}"/>
          </ac:cxnSpMkLst>
        </pc:cxnChg>
        <pc:cxnChg chg="add mod">
          <ac:chgData name="Silje Johnsgard" userId="bf4482bb-3e55-4142-8e41-d18eedbda2fa" providerId="ADAL" clId="{451AA5D9-BBF3-4B8F-A640-65390563C0F3}" dt="2023-11-03T13:06:59.287" v="508" actId="14100"/>
          <ac:cxnSpMkLst>
            <pc:docMk/>
            <pc:sldMk cId="2173779404" sldId="279"/>
            <ac:cxnSpMk id="8" creationId="{B05F8865-2ABD-4AE4-91EC-54258C115340}"/>
          </ac:cxnSpMkLst>
        </pc:cxnChg>
        <pc:cxnChg chg="add mod">
          <ac:chgData name="Silje Johnsgard" userId="bf4482bb-3e55-4142-8e41-d18eedbda2fa" providerId="ADAL" clId="{451AA5D9-BBF3-4B8F-A640-65390563C0F3}" dt="2023-11-03T13:08:29.770" v="547" actId="14100"/>
          <ac:cxnSpMkLst>
            <pc:docMk/>
            <pc:sldMk cId="2173779404" sldId="279"/>
            <ac:cxnSpMk id="11" creationId="{AE20A568-8F3F-4FAE-84E3-4A2A169D0724}"/>
          </ac:cxnSpMkLst>
        </pc:cxnChg>
      </pc:sldChg>
      <pc:sldChg chg="add del">
        <pc:chgData name="Silje Johnsgard" userId="bf4482bb-3e55-4142-8e41-d18eedbda2fa" providerId="ADAL" clId="{451AA5D9-BBF3-4B8F-A640-65390563C0F3}" dt="2023-11-03T13:08:05.061" v="543" actId="47"/>
        <pc:sldMkLst>
          <pc:docMk/>
          <pc:sldMk cId="95828459" sldId="280"/>
        </pc:sldMkLst>
      </pc:sldChg>
      <pc:sldChg chg="addSp delSp modSp add mod">
        <pc:chgData name="Silje Johnsgard" userId="bf4482bb-3e55-4142-8e41-d18eedbda2fa" providerId="ADAL" clId="{451AA5D9-BBF3-4B8F-A640-65390563C0F3}" dt="2023-11-03T13:09:19.108" v="558" actId="14100"/>
        <pc:sldMkLst>
          <pc:docMk/>
          <pc:sldMk cId="4171479461" sldId="280"/>
        </pc:sldMkLst>
        <pc:spChg chg="del mod">
          <ac:chgData name="Silje Johnsgard" userId="bf4482bb-3e55-4142-8e41-d18eedbda2fa" providerId="ADAL" clId="{451AA5D9-BBF3-4B8F-A640-65390563C0F3}" dt="2023-11-03T13:08:55.326" v="551" actId="478"/>
          <ac:spMkLst>
            <pc:docMk/>
            <pc:sldMk cId="4171479461" sldId="280"/>
            <ac:spMk id="7" creationId="{888E859F-4AB1-45D2-926D-C128D7ECDDB2}"/>
          </ac:spMkLst>
        </pc:spChg>
        <pc:spChg chg="del">
          <ac:chgData name="Silje Johnsgard" userId="bf4482bb-3e55-4142-8e41-d18eedbda2fa" providerId="ADAL" clId="{451AA5D9-BBF3-4B8F-A640-65390563C0F3}" dt="2023-11-03T13:08:57.297" v="553" actId="478"/>
          <ac:spMkLst>
            <pc:docMk/>
            <pc:sldMk cId="4171479461" sldId="280"/>
            <ac:spMk id="9" creationId="{50B3A849-B025-46F4-A1C9-481102F81691}"/>
          </ac:spMkLst>
        </pc:spChg>
        <pc:spChg chg="add mod">
          <ac:chgData name="Silje Johnsgard" userId="bf4482bb-3e55-4142-8e41-d18eedbda2fa" providerId="ADAL" clId="{451AA5D9-BBF3-4B8F-A640-65390563C0F3}" dt="2023-11-03T13:09:16.341" v="557" actId="1076"/>
          <ac:spMkLst>
            <pc:docMk/>
            <pc:sldMk cId="4171479461" sldId="280"/>
            <ac:spMk id="12" creationId="{F4E83745-4C8D-4347-BD15-EFD3BF51A02F}"/>
          </ac:spMkLst>
        </pc:spChg>
        <pc:cxnChg chg="del mod">
          <ac:chgData name="Silje Johnsgard" userId="bf4482bb-3e55-4142-8e41-d18eedbda2fa" providerId="ADAL" clId="{451AA5D9-BBF3-4B8F-A640-65390563C0F3}" dt="2023-11-03T13:08:56.241" v="552" actId="478"/>
          <ac:cxnSpMkLst>
            <pc:docMk/>
            <pc:sldMk cId="4171479461" sldId="280"/>
            <ac:cxnSpMk id="8" creationId="{B05F8865-2ABD-4AE4-91EC-54258C115340}"/>
          </ac:cxnSpMkLst>
        </pc:cxnChg>
        <pc:cxnChg chg="del mod">
          <ac:chgData name="Silje Johnsgard" userId="bf4482bb-3e55-4142-8e41-d18eedbda2fa" providerId="ADAL" clId="{451AA5D9-BBF3-4B8F-A640-65390563C0F3}" dt="2023-11-03T13:08:58.237" v="554" actId="478"/>
          <ac:cxnSpMkLst>
            <pc:docMk/>
            <pc:sldMk cId="4171479461" sldId="280"/>
            <ac:cxnSpMk id="11" creationId="{AE20A568-8F3F-4FAE-84E3-4A2A169D0724}"/>
          </ac:cxnSpMkLst>
        </pc:cxnChg>
        <pc:cxnChg chg="add mod">
          <ac:chgData name="Silje Johnsgard" userId="bf4482bb-3e55-4142-8e41-d18eedbda2fa" providerId="ADAL" clId="{451AA5D9-BBF3-4B8F-A640-65390563C0F3}" dt="2023-11-03T13:09:19.108" v="558" actId="14100"/>
          <ac:cxnSpMkLst>
            <pc:docMk/>
            <pc:sldMk cId="4171479461" sldId="280"/>
            <ac:cxnSpMk id="13" creationId="{407C2DCF-FBB8-434E-BCEE-3F24BFDE7174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52497-EAFF-4572-A63A-938188453853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8E23176-4DB1-454F-84C1-4634B723218C}">
      <dgm:prSet/>
      <dgm:spPr/>
      <dgm:t>
        <a:bodyPr/>
        <a:lstStyle/>
        <a:p>
          <a:r>
            <a:rPr lang="nb-NO"/>
            <a:t>Sjekk hvilken pulje du er i</a:t>
          </a:r>
          <a:endParaRPr lang="en-US"/>
        </a:p>
      </dgm:t>
    </dgm:pt>
    <dgm:pt modelId="{812B457D-AB6D-4CC4-9A8B-1B46A3939863}" type="parTrans" cxnId="{7E9BA4CB-DFD9-4815-8C2F-0BD0746F2BBC}">
      <dgm:prSet/>
      <dgm:spPr/>
      <dgm:t>
        <a:bodyPr/>
        <a:lstStyle/>
        <a:p>
          <a:endParaRPr lang="en-US"/>
        </a:p>
      </dgm:t>
    </dgm:pt>
    <dgm:pt modelId="{FDD625A8-B4C6-463A-835E-BC3DA929E75A}" type="sibTrans" cxnId="{7E9BA4CB-DFD9-4815-8C2F-0BD0746F2BBC}">
      <dgm:prSet/>
      <dgm:spPr/>
      <dgm:t>
        <a:bodyPr/>
        <a:lstStyle/>
        <a:p>
          <a:endParaRPr lang="en-US"/>
        </a:p>
      </dgm:t>
    </dgm:pt>
    <dgm:pt modelId="{482842E6-0AED-43CC-9EB3-FA7DA993768E}">
      <dgm:prSet/>
      <dgm:spPr/>
      <dgm:t>
        <a:bodyPr/>
        <a:lstStyle/>
        <a:p>
          <a:r>
            <a:rPr lang="nb-NO"/>
            <a:t>Sjekk at kontaktinformasjon er riktig</a:t>
          </a:r>
          <a:endParaRPr lang="en-US"/>
        </a:p>
      </dgm:t>
    </dgm:pt>
    <dgm:pt modelId="{0CB40242-F218-43BD-B6BD-245300871C61}" type="parTrans" cxnId="{7C5343B7-1301-4A8B-BF3D-3C4AD355F0FA}">
      <dgm:prSet/>
      <dgm:spPr/>
      <dgm:t>
        <a:bodyPr/>
        <a:lstStyle/>
        <a:p>
          <a:endParaRPr lang="en-US"/>
        </a:p>
      </dgm:t>
    </dgm:pt>
    <dgm:pt modelId="{34B5D68E-3D15-4626-8068-50C776E4503D}" type="sibTrans" cxnId="{7C5343B7-1301-4A8B-BF3D-3C4AD355F0FA}">
      <dgm:prSet/>
      <dgm:spPr/>
      <dgm:t>
        <a:bodyPr/>
        <a:lstStyle/>
        <a:p>
          <a:endParaRPr lang="en-US"/>
        </a:p>
      </dgm:t>
    </dgm:pt>
    <dgm:pt modelId="{2D648AFE-A226-4F53-BBA0-5C0D9B480EC5}">
      <dgm:prSet/>
      <dgm:spPr/>
      <dgm:t>
        <a:bodyPr/>
        <a:lstStyle/>
        <a:p>
          <a:r>
            <a:rPr lang="nb-NO"/>
            <a:t>Ordne passord om nødvendig</a:t>
          </a:r>
          <a:endParaRPr lang="en-US"/>
        </a:p>
      </dgm:t>
    </dgm:pt>
    <dgm:pt modelId="{68900DED-D7D8-4017-85BA-6802502D65F5}" type="parTrans" cxnId="{6B735BD2-790E-4EC8-B016-79E7836FB561}">
      <dgm:prSet/>
      <dgm:spPr/>
      <dgm:t>
        <a:bodyPr/>
        <a:lstStyle/>
        <a:p>
          <a:endParaRPr lang="en-US"/>
        </a:p>
      </dgm:t>
    </dgm:pt>
    <dgm:pt modelId="{2D059F0A-BE2F-459D-8292-43E15CB2704C}" type="sibTrans" cxnId="{6B735BD2-790E-4EC8-B016-79E7836FB561}">
      <dgm:prSet/>
      <dgm:spPr/>
      <dgm:t>
        <a:bodyPr/>
        <a:lstStyle/>
        <a:p>
          <a:endParaRPr lang="en-US"/>
        </a:p>
      </dgm:t>
    </dgm:pt>
    <dgm:pt modelId="{040697E3-97E9-472D-97DB-8E61D22C6DBE}">
      <dgm:prSet/>
      <dgm:spPr/>
      <dgm:t>
        <a:bodyPr/>
        <a:lstStyle/>
        <a:p>
          <a:r>
            <a:rPr lang="nb-NO"/>
            <a:t>Lese veilederen (og evt. gå kurs)</a:t>
          </a:r>
          <a:endParaRPr lang="en-US"/>
        </a:p>
      </dgm:t>
    </dgm:pt>
    <dgm:pt modelId="{DF450542-C46F-402F-AC5B-93B71223696D}" type="parTrans" cxnId="{F07D5804-ABFB-452F-9418-8591CAC7E67A}">
      <dgm:prSet/>
      <dgm:spPr/>
      <dgm:t>
        <a:bodyPr/>
        <a:lstStyle/>
        <a:p>
          <a:endParaRPr lang="en-US"/>
        </a:p>
      </dgm:t>
    </dgm:pt>
    <dgm:pt modelId="{B5BBE04B-A5CC-4A45-A552-10DAF8329F88}" type="sibTrans" cxnId="{F07D5804-ABFB-452F-9418-8591CAC7E67A}">
      <dgm:prSet/>
      <dgm:spPr/>
      <dgm:t>
        <a:bodyPr/>
        <a:lstStyle/>
        <a:p>
          <a:endParaRPr lang="en-US"/>
        </a:p>
      </dgm:t>
    </dgm:pt>
    <dgm:pt modelId="{57EB870B-F9A5-4D3C-90BC-6346679C3765}" type="pres">
      <dgm:prSet presAssocID="{AF552497-EAFF-4572-A63A-938188453853}" presName="linear" presStyleCnt="0">
        <dgm:presLayoutVars>
          <dgm:dir/>
          <dgm:animLvl val="lvl"/>
          <dgm:resizeHandles val="exact"/>
        </dgm:presLayoutVars>
      </dgm:prSet>
      <dgm:spPr/>
    </dgm:pt>
    <dgm:pt modelId="{E6B98835-EF09-4248-81F6-C517521834F2}" type="pres">
      <dgm:prSet presAssocID="{C8E23176-4DB1-454F-84C1-4634B723218C}" presName="parentLin" presStyleCnt="0"/>
      <dgm:spPr/>
    </dgm:pt>
    <dgm:pt modelId="{2C79A2E0-4C45-49BF-AFA1-778C8BECBC53}" type="pres">
      <dgm:prSet presAssocID="{C8E23176-4DB1-454F-84C1-4634B723218C}" presName="parentLeftMargin" presStyleLbl="node1" presStyleIdx="0" presStyleCnt="4"/>
      <dgm:spPr/>
    </dgm:pt>
    <dgm:pt modelId="{53160CA0-C74E-413B-8F03-227133A02501}" type="pres">
      <dgm:prSet presAssocID="{C8E23176-4DB1-454F-84C1-4634B723218C}" presName="parentText" presStyleLbl="node1" presStyleIdx="0" presStyleCnt="4" custLinFactNeighborY="-4658">
        <dgm:presLayoutVars>
          <dgm:chMax val="0"/>
          <dgm:bulletEnabled val="1"/>
        </dgm:presLayoutVars>
      </dgm:prSet>
      <dgm:spPr/>
    </dgm:pt>
    <dgm:pt modelId="{59CBF95E-9070-4A40-9AFD-7454E28BFAFE}" type="pres">
      <dgm:prSet presAssocID="{C8E23176-4DB1-454F-84C1-4634B723218C}" presName="negativeSpace" presStyleCnt="0"/>
      <dgm:spPr/>
    </dgm:pt>
    <dgm:pt modelId="{FF0FBFE1-820C-4D35-87A3-3D1D25CACA20}" type="pres">
      <dgm:prSet presAssocID="{C8E23176-4DB1-454F-84C1-4634B723218C}" presName="childText" presStyleLbl="conFgAcc1" presStyleIdx="0" presStyleCnt="4">
        <dgm:presLayoutVars>
          <dgm:bulletEnabled val="1"/>
        </dgm:presLayoutVars>
      </dgm:prSet>
      <dgm:spPr/>
    </dgm:pt>
    <dgm:pt modelId="{5326E12D-F39E-4D5D-A73C-A9584DC5A167}" type="pres">
      <dgm:prSet presAssocID="{FDD625A8-B4C6-463A-835E-BC3DA929E75A}" presName="spaceBetweenRectangles" presStyleCnt="0"/>
      <dgm:spPr/>
    </dgm:pt>
    <dgm:pt modelId="{E62DD7B3-648E-4555-8F6F-E9CDEC67015B}" type="pres">
      <dgm:prSet presAssocID="{482842E6-0AED-43CC-9EB3-FA7DA993768E}" presName="parentLin" presStyleCnt="0"/>
      <dgm:spPr/>
    </dgm:pt>
    <dgm:pt modelId="{CD6B6C0A-0FDB-4B41-9CA6-590F6E29819D}" type="pres">
      <dgm:prSet presAssocID="{482842E6-0AED-43CC-9EB3-FA7DA993768E}" presName="parentLeftMargin" presStyleLbl="node1" presStyleIdx="0" presStyleCnt="4"/>
      <dgm:spPr/>
    </dgm:pt>
    <dgm:pt modelId="{54FF64CF-1D4A-453C-8BD2-7F1BAEB7A7C2}" type="pres">
      <dgm:prSet presAssocID="{482842E6-0AED-43CC-9EB3-FA7DA99376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0625872-2B91-43D2-BE02-079F61FA44E4}" type="pres">
      <dgm:prSet presAssocID="{482842E6-0AED-43CC-9EB3-FA7DA993768E}" presName="negativeSpace" presStyleCnt="0"/>
      <dgm:spPr/>
    </dgm:pt>
    <dgm:pt modelId="{8712D795-526E-4E94-8A6A-CED704DF6B32}" type="pres">
      <dgm:prSet presAssocID="{482842E6-0AED-43CC-9EB3-FA7DA993768E}" presName="childText" presStyleLbl="conFgAcc1" presStyleIdx="1" presStyleCnt="4">
        <dgm:presLayoutVars>
          <dgm:bulletEnabled val="1"/>
        </dgm:presLayoutVars>
      </dgm:prSet>
      <dgm:spPr/>
    </dgm:pt>
    <dgm:pt modelId="{51521075-8F0A-4C07-AE0B-6F43E93FC2BB}" type="pres">
      <dgm:prSet presAssocID="{34B5D68E-3D15-4626-8068-50C776E4503D}" presName="spaceBetweenRectangles" presStyleCnt="0"/>
      <dgm:spPr/>
    </dgm:pt>
    <dgm:pt modelId="{C94A9E74-308B-43ED-A9CF-25C70B4C73FB}" type="pres">
      <dgm:prSet presAssocID="{2D648AFE-A226-4F53-BBA0-5C0D9B480EC5}" presName="parentLin" presStyleCnt="0"/>
      <dgm:spPr/>
    </dgm:pt>
    <dgm:pt modelId="{0E580908-E3E1-4CB1-93B1-646182183B6F}" type="pres">
      <dgm:prSet presAssocID="{2D648AFE-A226-4F53-BBA0-5C0D9B480EC5}" presName="parentLeftMargin" presStyleLbl="node1" presStyleIdx="1" presStyleCnt="4"/>
      <dgm:spPr/>
    </dgm:pt>
    <dgm:pt modelId="{8FD060D1-5724-417A-9418-5B8A23C47B45}" type="pres">
      <dgm:prSet presAssocID="{2D648AFE-A226-4F53-BBA0-5C0D9B480EC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E6EC60-AF76-4143-983D-FBE818428D6B}" type="pres">
      <dgm:prSet presAssocID="{2D648AFE-A226-4F53-BBA0-5C0D9B480EC5}" presName="negativeSpace" presStyleCnt="0"/>
      <dgm:spPr/>
    </dgm:pt>
    <dgm:pt modelId="{441B394D-2F8D-445E-851B-0592D50E7FBD}" type="pres">
      <dgm:prSet presAssocID="{2D648AFE-A226-4F53-BBA0-5C0D9B480EC5}" presName="childText" presStyleLbl="conFgAcc1" presStyleIdx="2" presStyleCnt="4">
        <dgm:presLayoutVars>
          <dgm:bulletEnabled val="1"/>
        </dgm:presLayoutVars>
      </dgm:prSet>
      <dgm:spPr/>
    </dgm:pt>
    <dgm:pt modelId="{224FD073-E5EA-4348-96CF-50E5A2E2CCF0}" type="pres">
      <dgm:prSet presAssocID="{2D059F0A-BE2F-459D-8292-43E15CB2704C}" presName="spaceBetweenRectangles" presStyleCnt="0"/>
      <dgm:spPr/>
    </dgm:pt>
    <dgm:pt modelId="{0860D5A6-143D-4BCD-B858-2169BF3AEA20}" type="pres">
      <dgm:prSet presAssocID="{040697E3-97E9-472D-97DB-8E61D22C6DBE}" presName="parentLin" presStyleCnt="0"/>
      <dgm:spPr/>
    </dgm:pt>
    <dgm:pt modelId="{D3025FC3-4789-433C-95F1-1BA9C9E0C7AD}" type="pres">
      <dgm:prSet presAssocID="{040697E3-97E9-472D-97DB-8E61D22C6DBE}" presName="parentLeftMargin" presStyleLbl="node1" presStyleIdx="2" presStyleCnt="4"/>
      <dgm:spPr/>
    </dgm:pt>
    <dgm:pt modelId="{DE1527FD-52F2-4837-B65D-3BA565DB8D64}" type="pres">
      <dgm:prSet presAssocID="{040697E3-97E9-472D-97DB-8E61D22C6DB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6F738C4-3C48-40D9-B6F9-46B8DF4E5482}" type="pres">
      <dgm:prSet presAssocID="{040697E3-97E9-472D-97DB-8E61D22C6DBE}" presName="negativeSpace" presStyleCnt="0"/>
      <dgm:spPr/>
    </dgm:pt>
    <dgm:pt modelId="{99B47DBA-8A29-4C59-B35E-5E197BCE87AB}" type="pres">
      <dgm:prSet presAssocID="{040697E3-97E9-472D-97DB-8E61D22C6DB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07D5804-ABFB-452F-9418-8591CAC7E67A}" srcId="{AF552497-EAFF-4572-A63A-938188453853}" destId="{040697E3-97E9-472D-97DB-8E61D22C6DBE}" srcOrd="3" destOrd="0" parTransId="{DF450542-C46F-402F-AC5B-93B71223696D}" sibTransId="{B5BBE04B-A5CC-4A45-A552-10DAF8329F88}"/>
    <dgm:cxn modelId="{C7FBD810-FD11-4BD4-9394-1909860175E6}" type="presOf" srcId="{2D648AFE-A226-4F53-BBA0-5C0D9B480EC5}" destId="{8FD060D1-5724-417A-9418-5B8A23C47B45}" srcOrd="1" destOrd="0" presId="urn:microsoft.com/office/officeart/2005/8/layout/list1"/>
    <dgm:cxn modelId="{917EDC4A-2A18-48AB-82F9-00A26070AD37}" type="presOf" srcId="{C8E23176-4DB1-454F-84C1-4634B723218C}" destId="{2C79A2E0-4C45-49BF-AFA1-778C8BECBC53}" srcOrd="0" destOrd="0" presId="urn:microsoft.com/office/officeart/2005/8/layout/list1"/>
    <dgm:cxn modelId="{1BE40053-776B-4DE0-844C-4723C8EC0680}" type="presOf" srcId="{AF552497-EAFF-4572-A63A-938188453853}" destId="{57EB870B-F9A5-4D3C-90BC-6346679C3765}" srcOrd="0" destOrd="0" presId="urn:microsoft.com/office/officeart/2005/8/layout/list1"/>
    <dgm:cxn modelId="{4A678F78-8FE3-4A88-8544-7423CB623114}" type="presOf" srcId="{C8E23176-4DB1-454F-84C1-4634B723218C}" destId="{53160CA0-C74E-413B-8F03-227133A02501}" srcOrd="1" destOrd="0" presId="urn:microsoft.com/office/officeart/2005/8/layout/list1"/>
    <dgm:cxn modelId="{4C5C52AD-B0D5-43AC-AE6D-F5591E42E43B}" type="presOf" srcId="{2D648AFE-A226-4F53-BBA0-5C0D9B480EC5}" destId="{0E580908-E3E1-4CB1-93B1-646182183B6F}" srcOrd="0" destOrd="0" presId="urn:microsoft.com/office/officeart/2005/8/layout/list1"/>
    <dgm:cxn modelId="{7C5343B7-1301-4A8B-BF3D-3C4AD355F0FA}" srcId="{AF552497-EAFF-4572-A63A-938188453853}" destId="{482842E6-0AED-43CC-9EB3-FA7DA993768E}" srcOrd="1" destOrd="0" parTransId="{0CB40242-F218-43BD-B6BD-245300871C61}" sibTransId="{34B5D68E-3D15-4626-8068-50C776E4503D}"/>
    <dgm:cxn modelId="{E6DB9CBB-00D0-4BB8-907A-6CAEE8872838}" type="presOf" srcId="{040697E3-97E9-472D-97DB-8E61D22C6DBE}" destId="{DE1527FD-52F2-4837-B65D-3BA565DB8D64}" srcOrd="1" destOrd="0" presId="urn:microsoft.com/office/officeart/2005/8/layout/list1"/>
    <dgm:cxn modelId="{7E9BA4CB-DFD9-4815-8C2F-0BD0746F2BBC}" srcId="{AF552497-EAFF-4572-A63A-938188453853}" destId="{C8E23176-4DB1-454F-84C1-4634B723218C}" srcOrd="0" destOrd="0" parTransId="{812B457D-AB6D-4CC4-9A8B-1B46A3939863}" sibTransId="{FDD625A8-B4C6-463A-835E-BC3DA929E75A}"/>
    <dgm:cxn modelId="{6B735BD2-790E-4EC8-B016-79E7836FB561}" srcId="{AF552497-EAFF-4572-A63A-938188453853}" destId="{2D648AFE-A226-4F53-BBA0-5C0D9B480EC5}" srcOrd="2" destOrd="0" parTransId="{68900DED-D7D8-4017-85BA-6802502D65F5}" sibTransId="{2D059F0A-BE2F-459D-8292-43E15CB2704C}"/>
    <dgm:cxn modelId="{0A0851DB-6912-47FE-8B36-3811550DA4EE}" type="presOf" srcId="{482842E6-0AED-43CC-9EB3-FA7DA993768E}" destId="{CD6B6C0A-0FDB-4B41-9CA6-590F6E29819D}" srcOrd="0" destOrd="0" presId="urn:microsoft.com/office/officeart/2005/8/layout/list1"/>
    <dgm:cxn modelId="{A596A1DB-F937-4744-B34F-A4B47130D02F}" type="presOf" srcId="{040697E3-97E9-472D-97DB-8E61D22C6DBE}" destId="{D3025FC3-4789-433C-95F1-1BA9C9E0C7AD}" srcOrd="0" destOrd="0" presId="urn:microsoft.com/office/officeart/2005/8/layout/list1"/>
    <dgm:cxn modelId="{B3EA1BE6-DA7D-43D9-9AA0-CC3C6445B886}" type="presOf" srcId="{482842E6-0AED-43CC-9EB3-FA7DA993768E}" destId="{54FF64CF-1D4A-453C-8BD2-7F1BAEB7A7C2}" srcOrd="1" destOrd="0" presId="urn:microsoft.com/office/officeart/2005/8/layout/list1"/>
    <dgm:cxn modelId="{A0431570-9414-4D94-8104-58C6ED029131}" type="presParOf" srcId="{57EB870B-F9A5-4D3C-90BC-6346679C3765}" destId="{E6B98835-EF09-4248-81F6-C517521834F2}" srcOrd="0" destOrd="0" presId="urn:microsoft.com/office/officeart/2005/8/layout/list1"/>
    <dgm:cxn modelId="{5B965898-8EEB-483C-BD4C-0F38CB20BB34}" type="presParOf" srcId="{E6B98835-EF09-4248-81F6-C517521834F2}" destId="{2C79A2E0-4C45-49BF-AFA1-778C8BECBC53}" srcOrd="0" destOrd="0" presId="urn:microsoft.com/office/officeart/2005/8/layout/list1"/>
    <dgm:cxn modelId="{077A4FD4-C691-4F68-B596-F4842496BE24}" type="presParOf" srcId="{E6B98835-EF09-4248-81F6-C517521834F2}" destId="{53160CA0-C74E-413B-8F03-227133A02501}" srcOrd="1" destOrd="0" presId="urn:microsoft.com/office/officeart/2005/8/layout/list1"/>
    <dgm:cxn modelId="{4E8594C3-AB0D-4C5E-BB42-757FABA66497}" type="presParOf" srcId="{57EB870B-F9A5-4D3C-90BC-6346679C3765}" destId="{59CBF95E-9070-4A40-9AFD-7454E28BFAFE}" srcOrd="1" destOrd="0" presId="urn:microsoft.com/office/officeart/2005/8/layout/list1"/>
    <dgm:cxn modelId="{EE71A70D-06C0-4E83-B58A-EEF6545EC1EC}" type="presParOf" srcId="{57EB870B-F9A5-4D3C-90BC-6346679C3765}" destId="{FF0FBFE1-820C-4D35-87A3-3D1D25CACA20}" srcOrd="2" destOrd="0" presId="urn:microsoft.com/office/officeart/2005/8/layout/list1"/>
    <dgm:cxn modelId="{A3C008B7-9B65-4410-926B-123BDA5E64B7}" type="presParOf" srcId="{57EB870B-F9A5-4D3C-90BC-6346679C3765}" destId="{5326E12D-F39E-4D5D-A73C-A9584DC5A167}" srcOrd="3" destOrd="0" presId="urn:microsoft.com/office/officeart/2005/8/layout/list1"/>
    <dgm:cxn modelId="{77D085E9-E1F4-4A72-9605-19B957C3F657}" type="presParOf" srcId="{57EB870B-F9A5-4D3C-90BC-6346679C3765}" destId="{E62DD7B3-648E-4555-8F6F-E9CDEC67015B}" srcOrd="4" destOrd="0" presId="urn:microsoft.com/office/officeart/2005/8/layout/list1"/>
    <dgm:cxn modelId="{23602B43-BC14-4085-9134-1A24B6A06D50}" type="presParOf" srcId="{E62DD7B3-648E-4555-8F6F-E9CDEC67015B}" destId="{CD6B6C0A-0FDB-4B41-9CA6-590F6E29819D}" srcOrd="0" destOrd="0" presId="urn:microsoft.com/office/officeart/2005/8/layout/list1"/>
    <dgm:cxn modelId="{C5A17AD2-7210-4350-B832-5E45274526C8}" type="presParOf" srcId="{E62DD7B3-648E-4555-8F6F-E9CDEC67015B}" destId="{54FF64CF-1D4A-453C-8BD2-7F1BAEB7A7C2}" srcOrd="1" destOrd="0" presId="urn:microsoft.com/office/officeart/2005/8/layout/list1"/>
    <dgm:cxn modelId="{9641F89C-4F90-46A7-A972-2E79B673F62D}" type="presParOf" srcId="{57EB870B-F9A5-4D3C-90BC-6346679C3765}" destId="{80625872-2B91-43D2-BE02-079F61FA44E4}" srcOrd="5" destOrd="0" presId="urn:microsoft.com/office/officeart/2005/8/layout/list1"/>
    <dgm:cxn modelId="{DCDF3235-B85E-4782-BB51-6752A61A28A5}" type="presParOf" srcId="{57EB870B-F9A5-4D3C-90BC-6346679C3765}" destId="{8712D795-526E-4E94-8A6A-CED704DF6B32}" srcOrd="6" destOrd="0" presId="urn:microsoft.com/office/officeart/2005/8/layout/list1"/>
    <dgm:cxn modelId="{5CC76D9B-E940-454C-AB9F-CF6E4D4F7EF5}" type="presParOf" srcId="{57EB870B-F9A5-4D3C-90BC-6346679C3765}" destId="{51521075-8F0A-4C07-AE0B-6F43E93FC2BB}" srcOrd="7" destOrd="0" presId="urn:microsoft.com/office/officeart/2005/8/layout/list1"/>
    <dgm:cxn modelId="{4F23BCC4-DFCB-44F2-9EFF-A7863B878ED9}" type="presParOf" srcId="{57EB870B-F9A5-4D3C-90BC-6346679C3765}" destId="{C94A9E74-308B-43ED-A9CF-25C70B4C73FB}" srcOrd="8" destOrd="0" presId="urn:microsoft.com/office/officeart/2005/8/layout/list1"/>
    <dgm:cxn modelId="{C991A728-EC73-405F-8C79-4F51D69935D4}" type="presParOf" srcId="{C94A9E74-308B-43ED-A9CF-25C70B4C73FB}" destId="{0E580908-E3E1-4CB1-93B1-646182183B6F}" srcOrd="0" destOrd="0" presId="urn:microsoft.com/office/officeart/2005/8/layout/list1"/>
    <dgm:cxn modelId="{62CDAA4E-0377-4191-B84E-1B0E5437E8EB}" type="presParOf" srcId="{C94A9E74-308B-43ED-A9CF-25C70B4C73FB}" destId="{8FD060D1-5724-417A-9418-5B8A23C47B45}" srcOrd="1" destOrd="0" presId="urn:microsoft.com/office/officeart/2005/8/layout/list1"/>
    <dgm:cxn modelId="{02817801-D34D-43BE-A2BB-C22227E3E4D6}" type="presParOf" srcId="{57EB870B-F9A5-4D3C-90BC-6346679C3765}" destId="{BBE6EC60-AF76-4143-983D-FBE818428D6B}" srcOrd="9" destOrd="0" presId="urn:microsoft.com/office/officeart/2005/8/layout/list1"/>
    <dgm:cxn modelId="{6E1EF1D8-0D6C-4D22-BC3A-6F8830F9281A}" type="presParOf" srcId="{57EB870B-F9A5-4D3C-90BC-6346679C3765}" destId="{441B394D-2F8D-445E-851B-0592D50E7FBD}" srcOrd="10" destOrd="0" presId="urn:microsoft.com/office/officeart/2005/8/layout/list1"/>
    <dgm:cxn modelId="{F023D7B1-1D93-45C0-A6EA-02815B3CC60C}" type="presParOf" srcId="{57EB870B-F9A5-4D3C-90BC-6346679C3765}" destId="{224FD073-E5EA-4348-96CF-50E5A2E2CCF0}" srcOrd="11" destOrd="0" presId="urn:microsoft.com/office/officeart/2005/8/layout/list1"/>
    <dgm:cxn modelId="{14BBC599-CD73-4C45-BCEF-D66461DB42F1}" type="presParOf" srcId="{57EB870B-F9A5-4D3C-90BC-6346679C3765}" destId="{0860D5A6-143D-4BCD-B858-2169BF3AEA20}" srcOrd="12" destOrd="0" presId="urn:microsoft.com/office/officeart/2005/8/layout/list1"/>
    <dgm:cxn modelId="{EDB0D0DD-7B15-4D47-B99C-CD9848C67C05}" type="presParOf" srcId="{0860D5A6-143D-4BCD-B858-2169BF3AEA20}" destId="{D3025FC3-4789-433C-95F1-1BA9C9E0C7AD}" srcOrd="0" destOrd="0" presId="urn:microsoft.com/office/officeart/2005/8/layout/list1"/>
    <dgm:cxn modelId="{B212CBDB-1821-406D-92B3-3AF53697EB42}" type="presParOf" srcId="{0860D5A6-143D-4BCD-B858-2169BF3AEA20}" destId="{DE1527FD-52F2-4837-B65D-3BA565DB8D64}" srcOrd="1" destOrd="0" presId="urn:microsoft.com/office/officeart/2005/8/layout/list1"/>
    <dgm:cxn modelId="{C168C622-23A1-499E-BDCF-8E5C8246D354}" type="presParOf" srcId="{57EB870B-F9A5-4D3C-90BC-6346679C3765}" destId="{96F738C4-3C48-40D9-B6F9-46B8DF4E5482}" srcOrd="13" destOrd="0" presId="urn:microsoft.com/office/officeart/2005/8/layout/list1"/>
    <dgm:cxn modelId="{0A42E82E-B0C3-431E-B0D1-243E1D4951D8}" type="presParOf" srcId="{57EB870B-F9A5-4D3C-90BC-6346679C3765}" destId="{99B47DBA-8A29-4C59-B35E-5E197BCE87A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FBFE1-820C-4D35-87A3-3D1D25CACA20}">
      <dsp:nvSpPr>
        <dsp:cNvPr id="0" name=""/>
        <dsp:cNvSpPr/>
      </dsp:nvSpPr>
      <dsp:spPr>
        <a:xfrm>
          <a:off x="0" y="453185"/>
          <a:ext cx="1160728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60CA0-C74E-413B-8F03-227133A02501}">
      <dsp:nvSpPr>
        <dsp:cNvPr id="0" name=""/>
        <dsp:cNvSpPr/>
      </dsp:nvSpPr>
      <dsp:spPr>
        <a:xfrm>
          <a:off x="580364" y="49809"/>
          <a:ext cx="8125101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109" tIns="0" rIns="30710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Sjekk hvilken pulje du er i</a:t>
          </a:r>
          <a:endParaRPr lang="en-US" sz="2500" kern="1200"/>
        </a:p>
      </dsp:txBody>
      <dsp:txXfrm>
        <a:off x="616390" y="85835"/>
        <a:ext cx="8053049" cy="665948"/>
      </dsp:txXfrm>
    </dsp:sp>
    <dsp:sp modelId="{8712D795-526E-4E94-8A6A-CED704DF6B32}">
      <dsp:nvSpPr>
        <dsp:cNvPr id="0" name=""/>
        <dsp:cNvSpPr/>
      </dsp:nvSpPr>
      <dsp:spPr>
        <a:xfrm>
          <a:off x="0" y="1587185"/>
          <a:ext cx="1160728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F64CF-1D4A-453C-8BD2-7F1BAEB7A7C2}">
      <dsp:nvSpPr>
        <dsp:cNvPr id="0" name=""/>
        <dsp:cNvSpPr/>
      </dsp:nvSpPr>
      <dsp:spPr>
        <a:xfrm>
          <a:off x="580364" y="1218185"/>
          <a:ext cx="8125101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109" tIns="0" rIns="30710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Sjekk at kontaktinformasjon er riktig</a:t>
          </a:r>
          <a:endParaRPr lang="en-US" sz="2500" kern="1200"/>
        </a:p>
      </dsp:txBody>
      <dsp:txXfrm>
        <a:off x="616390" y="1254211"/>
        <a:ext cx="8053049" cy="665948"/>
      </dsp:txXfrm>
    </dsp:sp>
    <dsp:sp modelId="{441B394D-2F8D-445E-851B-0592D50E7FBD}">
      <dsp:nvSpPr>
        <dsp:cNvPr id="0" name=""/>
        <dsp:cNvSpPr/>
      </dsp:nvSpPr>
      <dsp:spPr>
        <a:xfrm>
          <a:off x="0" y="2721185"/>
          <a:ext cx="1160728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060D1-5724-417A-9418-5B8A23C47B45}">
      <dsp:nvSpPr>
        <dsp:cNvPr id="0" name=""/>
        <dsp:cNvSpPr/>
      </dsp:nvSpPr>
      <dsp:spPr>
        <a:xfrm>
          <a:off x="580364" y="2352185"/>
          <a:ext cx="8125101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109" tIns="0" rIns="30710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Ordne passord om nødvendig</a:t>
          </a:r>
          <a:endParaRPr lang="en-US" sz="2500" kern="1200"/>
        </a:p>
      </dsp:txBody>
      <dsp:txXfrm>
        <a:off x="616390" y="2388211"/>
        <a:ext cx="8053049" cy="665948"/>
      </dsp:txXfrm>
    </dsp:sp>
    <dsp:sp modelId="{99B47DBA-8A29-4C59-B35E-5E197BCE87AB}">
      <dsp:nvSpPr>
        <dsp:cNvPr id="0" name=""/>
        <dsp:cNvSpPr/>
      </dsp:nvSpPr>
      <dsp:spPr>
        <a:xfrm>
          <a:off x="0" y="3855185"/>
          <a:ext cx="1160728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527FD-52F2-4837-B65D-3BA565DB8D64}">
      <dsp:nvSpPr>
        <dsp:cNvPr id="0" name=""/>
        <dsp:cNvSpPr/>
      </dsp:nvSpPr>
      <dsp:spPr>
        <a:xfrm>
          <a:off x="580364" y="3486185"/>
          <a:ext cx="8125101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109" tIns="0" rIns="30710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Lese veilederen (og evt. gå kurs)</a:t>
          </a:r>
          <a:endParaRPr lang="en-US" sz="2500" kern="1200"/>
        </a:p>
      </dsp:txBody>
      <dsp:txXfrm>
        <a:off x="616390" y="3522211"/>
        <a:ext cx="8053049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89697-F608-42C6-9D43-7DC9D4DF7838}" type="datetimeFigureOut">
              <a:t>03.11.2023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1B370-B7A1-4305-86BA-D4D45C2BD9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970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Brukernavn</a:t>
            </a:r>
            <a:r>
              <a:rPr lang="en-US" dirty="0"/>
              <a:t> = </a:t>
            </a:r>
            <a:r>
              <a:rPr lang="en-US" dirty="0" err="1"/>
              <a:t>produsentnr</a:t>
            </a:r>
            <a:r>
              <a:rPr lang="en-US" dirty="0"/>
              <a:t>.</a:t>
            </a:r>
          </a:p>
          <a:p>
            <a:r>
              <a:rPr lang="en-US" dirty="0" err="1"/>
              <a:t>Tilhørende</a:t>
            </a:r>
            <a:r>
              <a:rPr lang="en-US" dirty="0"/>
              <a:t> </a:t>
            </a:r>
            <a:r>
              <a:rPr lang="en-US" dirty="0" err="1"/>
              <a:t>passord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Produsentregisteret</a:t>
            </a:r>
            <a:endParaRPr lang="en-US" dirty="0"/>
          </a:p>
          <a:p>
            <a:pPr lvl="1"/>
            <a:r>
              <a:rPr lang="en-US" dirty="0" err="1"/>
              <a:t>Glemt</a:t>
            </a:r>
            <a:r>
              <a:rPr lang="en-US" dirty="0"/>
              <a:t>? Lag </a:t>
            </a:r>
            <a:r>
              <a:rPr lang="en-US" dirty="0" err="1"/>
              <a:t>nytt</a:t>
            </a:r>
            <a:r>
              <a:rPr lang="en-US" dirty="0"/>
              <a:t> via </a:t>
            </a:r>
            <a:r>
              <a:rPr lang="en-US" dirty="0" err="1"/>
              <a:t>Produsentregisteret</a:t>
            </a:r>
            <a:endParaRPr lang="en-US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798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-variant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7" y="1189053"/>
            <a:ext cx="11604175" cy="5638843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 flipV="1">
            <a:off x="39107" y="1157631"/>
            <a:ext cx="11960872" cy="2163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476" y="1"/>
            <a:ext cx="1355929" cy="523113"/>
          </a:xfrm>
          <a:prstGeom prst="rect">
            <a:avLst/>
          </a:prstGeom>
        </p:spPr>
      </p:pic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911425" y="3859565"/>
            <a:ext cx="6144681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911425" y="2815354"/>
            <a:ext cx="6144681" cy="1071188"/>
          </a:xfrm>
        </p:spPr>
        <p:txBody>
          <a:bodyPr anchor="b">
            <a:normAutofit/>
          </a:bodyPr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40499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bil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 flipV="1">
            <a:off x="39107" y="1157631"/>
            <a:ext cx="11960872" cy="2163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292356" y="274639"/>
            <a:ext cx="11607288" cy="58515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832102" y="1484314"/>
            <a:ext cx="6625167" cy="935037"/>
          </a:xfr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nb-NO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454667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7B0523-9D02-4A7B-88E5-12BD1159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7489C3-9C0C-4D82-A96E-5C6B01BC1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6B7FD9-EA22-4C18-918C-2EB61D4F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FE8A-9E55-43EC-9443-D55D465C4C52}" type="datetimeFigureOut">
              <a:rPr lang="nb-NO" smtClean="0"/>
              <a:t>03.11.2023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C6472E-F024-4FF4-A96A-E520206B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D336C7-6127-4720-B837-BACACB4D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85E0-9004-42FE-BBC0-022ACE1A02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4366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800000"/>
            <a:ext cx="10801351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1pPr>
            <a:lvl2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2pPr>
            <a:lvl3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3pPr>
            <a:lvl4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4pPr>
            <a:lvl5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Norges miljø- og biovitenskapelige universitet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95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-variant2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5" y="1189056"/>
            <a:ext cx="11604175" cy="5638841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 flipV="1">
            <a:off x="39107" y="1157631"/>
            <a:ext cx="11960872" cy="2163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476" y="1"/>
            <a:ext cx="1355929" cy="523113"/>
          </a:xfrm>
          <a:prstGeom prst="rect">
            <a:avLst/>
          </a:prstGeom>
        </p:spPr>
      </p:pic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911425" y="3859565"/>
            <a:ext cx="6144681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911425" y="2815354"/>
            <a:ext cx="6144681" cy="1071188"/>
          </a:xfrm>
        </p:spPr>
        <p:txBody>
          <a:bodyPr anchor="b">
            <a:normAutofit/>
          </a:bodyPr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50300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-variant3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flipV="1">
            <a:off x="39107" y="1157631"/>
            <a:ext cx="11960872" cy="2163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8" name="Rektangel 37"/>
          <p:cNvSpPr/>
          <p:nvPr/>
        </p:nvSpPr>
        <p:spPr>
          <a:xfrm>
            <a:off x="9744406" y="6213309"/>
            <a:ext cx="2255573" cy="4586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1426" y="3501008"/>
            <a:ext cx="9452049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1426" y="2420889"/>
            <a:ext cx="9452049" cy="1071188"/>
          </a:xfrm>
        </p:spPr>
        <p:txBody>
          <a:bodyPr anchor="b">
            <a:normAutofit/>
          </a:bodyPr>
          <a:lstStyle>
            <a:lvl1pPr>
              <a:defRPr sz="3000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476" y="1"/>
            <a:ext cx="1355929" cy="5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13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ved nytt kapittel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292356" y="1313385"/>
            <a:ext cx="11607288" cy="48127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Rektangel 5"/>
          <p:cNvSpPr/>
          <p:nvPr/>
        </p:nvSpPr>
        <p:spPr>
          <a:xfrm flipV="1">
            <a:off x="143339" y="1124744"/>
            <a:ext cx="11905324" cy="1886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292355" y="274637"/>
            <a:ext cx="11607288" cy="994123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r>
              <a:rPr lang="nb-NO"/>
              <a:t>Tittellysbilde ved nytt kapittel</a:t>
            </a:r>
          </a:p>
        </p:txBody>
      </p:sp>
    </p:spTree>
    <p:extLst>
      <p:ext uri="{BB962C8B-B14F-4D97-AF65-F5344CB8AC3E}">
        <p14:creationId xmlns:p14="http://schemas.microsoft.com/office/powerpoint/2010/main" val="827134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uten bil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flipV="1">
            <a:off x="143339" y="1124744"/>
            <a:ext cx="11905324" cy="1886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292355" y="274637"/>
            <a:ext cx="11607288" cy="994123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r>
              <a:rPr lang="nb-NO"/>
              <a:t>Tittellysbilde ved nytt kapittel</a:t>
            </a:r>
          </a:p>
        </p:txBody>
      </p:sp>
    </p:spTree>
    <p:extLst>
      <p:ext uri="{BB962C8B-B14F-4D97-AF65-F5344CB8AC3E}">
        <p14:creationId xmlns:p14="http://schemas.microsoft.com/office/powerpoint/2010/main" val="89234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s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flipV="1">
            <a:off x="143339" y="1124744"/>
            <a:ext cx="11905324" cy="1886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44965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bilde - e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3"/>
          <p:cNvSpPr>
            <a:spLocks noGrp="1"/>
          </p:cNvSpPr>
          <p:nvPr>
            <p:ph idx="1"/>
          </p:nvPr>
        </p:nvSpPr>
        <p:spPr>
          <a:xfrm>
            <a:off x="292356" y="1556793"/>
            <a:ext cx="11607288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3962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bilde - to ulik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idx="1"/>
          </p:nvPr>
        </p:nvSpPr>
        <p:spPr>
          <a:xfrm>
            <a:off x="4271798" y="1556793"/>
            <a:ext cx="7627847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idx="13"/>
          </p:nvPr>
        </p:nvSpPr>
        <p:spPr>
          <a:xfrm>
            <a:off x="331169" y="1556793"/>
            <a:ext cx="3652599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1807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bilde - to lik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idx="1"/>
          </p:nvPr>
        </p:nvSpPr>
        <p:spPr>
          <a:xfrm>
            <a:off x="6192011" y="1556793"/>
            <a:ext cx="5707632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idx="13"/>
          </p:nvPr>
        </p:nvSpPr>
        <p:spPr>
          <a:xfrm>
            <a:off x="331167" y="1556793"/>
            <a:ext cx="5668823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7324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92356" y="274637"/>
            <a:ext cx="11607288" cy="99412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292356" y="1556793"/>
            <a:ext cx="11607288" cy="456937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685" y="6414567"/>
            <a:ext cx="1324119" cy="1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3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0" r:id="rId2"/>
    <p:sldLayoutId id="2147483673" r:id="rId3"/>
    <p:sldLayoutId id="2147483662" r:id="rId4"/>
    <p:sldLayoutId id="2147483663" r:id="rId5"/>
    <p:sldLayoutId id="2147483661" r:id="rId6"/>
    <p:sldLayoutId id="2147483674" r:id="rId7"/>
    <p:sldLayoutId id="2147483670" r:id="rId8"/>
    <p:sldLayoutId id="2147483671" r:id="rId9"/>
    <p:sldLayoutId id="2147483668" r:id="rId10"/>
    <p:sldLayoutId id="2147483665" r:id="rId11"/>
    <p:sldLayoutId id="2147483675" r:id="rId12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4000" u="none" kern="1200">
          <a:solidFill>
            <a:schemeClr val="bg2"/>
          </a:solidFill>
          <a:latin typeface="Calibri"/>
          <a:ea typeface="+mj-ea"/>
          <a:cs typeface="Calibri"/>
        </a:defRPr>
      </a:lvl1pPr>
    </p:titleStyle>
    <p:bodyStyle>
      <a:lvl1pPr marL="215995" indent="-215995" algn="l" defTabSz="457189" rtl="0" eaLnBrk="1" latinLnBrk="0" hangingPunct="1">
        <a:spcBef>
          <a:spcPts val="600"/>
        </a:spcBef>
        <a:spcAft>
          <a:spcPts val="600"/>
        </a:spcAft>
        <a:buFont typeface="Arial" charset="0"/>
        <a:buChar char="•"/>
        <a:defRPr sz="24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1pPr>
      <a:lvl2pPr marL="431989" indent="-215995" algn="l" defTabSz="457189" rtl="0" eaLnBrk="1" latinLnBrk="0" hangingPunct="1">
        <a:spcBef>
          <a:spcPts val="672"/>
        </a:spcBef>
        <a:buFont typeface="Arial"/>
        <a:buChar char="•"/>
        <a:defRPr sz="20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2pPr>
      <a:lvl3pPr marL="431989" indent="-228594" algn="l" defTabSz="457189" rtl="0" eaLnBrk="1" latinLnBrk="0" hangingPunct="1">
        <a:spcBef>
          <a:spcPts val="120"/>
        </a:spcBef>
        <a:buFont typeface="Lucida Grande"/>
        <a:buChar char="-"/>
        <a:defRPr sz="16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3pPr>
      <a:lvl4pPr marL="431989" indent="-228594" algn="l" defTabSz="457189" rtl="0" eaLnBrk="1" latinLnBrk="0" hangingPunct="1">
        <a:spcBef>
          <a:spcPts val="120"/>
        </a:spcBef>
        <a:buFont typeface="Arial"/>
        <a:buChar char="–"/>
        <a:defRPr sz="16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4pPr>
      <a:lvl5pPr marL="431989" indent="-228594" algn="l" defTabSz="457189" rtl="0" eaLnBrk="1" latinLnBrk="0" hangingPunct="1">
        <a:spcBef>
          <a:spcPts val="120"/>
        </a:spcBef>
        <a:buFont typeface="Arial"/>
        <a:buChar char="»"/>
        <a:defRPr sz="12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1A6E898A-57D0-53E3-7303-E0821CFAC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nb-NO" dirty="0">
                <a:ea typeface="Calibri"/>
              </a:rPr>
              <a:t>Den digitale plattformen til DVP sau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F6AAE98-EC86-07D1-B44C-F88AD423BE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ea typeface="Calibri"/>
              </a:rPr>
              <a:t>Velferdsportal sau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412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33A8AB-6486-46F6-A482-CFE988AD0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56" y="274637"/>
            <a:ext cx="11607288" cy="994123"/>
          </a:xfrm>
        </p:spPr>
        <p:txBody>
          <a:bodyPr anchor="b">
            <a:normAutofit/>
          </a:bodyPr>
          <a:lstStyle/>
          <a:p>
            <a:r>
              <a:rPr lang="nb-NO" dirty="0"/>
              <a:t>Nøkkeltall</a:t>
            </a:r>
          </a:p>
        </p:txBody>
      </p:sp>
      <p:pic>
        <p:nvPicPr>
          <p:cNvPr id="5" name="Bilde 4" descr="Et bilde som inneholder tekst, skjermbilde, programvare, Dataikon&#10;&#10;Automatisk generert beskrivelse">
            <a:extLst>
              <a:ext uri="{FF2B5EF4-FFF2-40B4-BE49-F238E27FC236}">
                <a16:creationId xmlns:a16="http://schemas.microsoft.com/office/drawing/2014/main" id="{E742FECF-2EDD-4E4F-A7CE-58E5512A8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98" y="1600799"/>
            <a:ext cx="7627847" cy="4481359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F428CA-869F-4B73-95E5-3844637AE2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9" y="1556793"/>
            <a:ext cx="3652599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Ønsker </a:t>
            </a:r>
            <a:r>
              <a:rPr lang="nb-NO" dirty="0"/>
              <a:t>du </a:t>
            </a:r>
            <a:r>
              <a:rPr lang="nb-NO"/>
              <a:t>ikke å dele </a:t>
            </a:r>
            <a:r>
              <a:rPr lang="nb-NO" dirty="0"/>
              <a:t>dine </a:t>
            </a:r>
            <a:r>
              <a:rPr lang="nb-NO"/>
              <a:t>tall med veterinæren </a:t>
            </a:r>
            <a:r>
              <a:rPr lang="nb-NO" dirty="0"/>
              <a:t>kan </a:t>
            </a:r>
            <a:r>
              <a:rPr lang="nb-NO"/>
              <a:t>du </a:t>
            </a:r>
            <a:r>
              <a:rPr lang="nb-NO" dirty="0"/>
              <a:t>reservere </a:t>
            </a:r>
            <a:r>
              <a:rPr lang="nb-NO"/>
              <a:t>deg mot dette via «innstillinger»</a:t>
            </a:r>
          </a:p>
        </p:txBody>
      </p:sp>
    </p:spTree>
    <p:extLst>
      <p:ext uri="{BB962C8B-B14F-4D97-AF65-F5344CB8AC3E}">
        <p14:creationId xmlns:p14="http://schemas.microsoft.com/office/powerpoint/2010/main" val="190451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 descr="Et bilde som inneholder tekst, skjermbilde, pattedyr, sau&#10;&#10;Automatisk generert beskrivelse">
            <a:extLst>
              <a:ext uri="{FF2B5EF4-FFF2-40B4-BE49-F238E27FC236}">
                <a16:creationId xmlns:a16="http://schemas.microsoft.com/office/drawing/2014/main" id="{A6A899AD-65ED-2BAC-D594-CE5997D5A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499" y="326921"/>
            <a:ext cx="6865317" cy="6066589"/>
          </a:xfr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4697C633-E251-4DBE-9B48-80EE0F85D000}"/>
              </a:ext>
            </a:extLst>
          </p:cNvPr>
          <p:cNvSpPr/>
          <p:nvPr/>
        </p:nvSpPr>
        <p:spPr>
          <a:xfrm>
            <a:off x="254662" y="728440"/>
            <a:ext cx="2810933" cy="30301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 dirty="0"/>
              <a:t>Info om DVP-besøk:</a:t>
            </a:r>
          </a:p>
          <a:p>
            <a:pPr algn="ctr"/>
            <a:r>
              <a:rPr lang="nb-NO" sz="1600" dirty="0"/>
              <a:t>Viser din neste besøksfrist.</a:t>
            </a:r>
          </a:p>
          <a:p>
            <a:pPr algn="ctr"/>
            <a:endParaRPr lang="nb-NO" sz="1600" dirty="0"/>
          </a:p>
          <a:p>
            <a:pPr algn="ctr"/>
            <a:r>
              <a:rPr lang="nb-NO" sz="1467" dirty="0"/>
              <a:t>Trykk «gå til avtaler» for å se hvilke veterinær(er) du har aktiv avtale med.</a:t>
            </a:r>
          </a:p>
          <a:p>
            <a:pPr algn="ctr"/>
            <a:endParaRPr lang="nb-NO" sz="1467" dirty="0"/>
          </a:p>
          <a:p>
            <a:pPr algn="ctr"/>
            <a:r>
              <a:rPr lang="nb-NO" sz="1467" dirty="0"/>
              <a:t>Trykk «Gå til Besøksrapporter» for å se innsendte besøksrapporter for din besetning.</a:t>
            </a:r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83C0106C-1162-4ECD-AACF-48A3315168C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065595" y="2243521"/>
            <a:ext cx="1649280" cy="6901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78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39014E-7354-46B9-B04D-248C53C9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Oppfølging etter besøk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89442-B564-46F7-8D87-4F0C3A30C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Eventuelle avvik</a:t>
            </a:r>
          </a:p>
          <a:p>
            <a:pPr lvl="1"/>
            <a:r>
              <a:rPr lang="nb-NO" dirty="0"/>
              <a:t>Nødvendige tiltak må gjennomføres innen fristen</a:t>
            </a:r>
          </a:p>
          <a:p>
            <a:pPr lvl="1"/>
            <a:r>
              <a:rPr lang="nb-NO" dirty="0"/>
              <a:t>Gi beskjed til veterinær når dette er gjennomført</a:t>
            </a:r>
          </a:p>
          <a:p>
            <a:pPr lvl="1"/>
            <a:r>
              <a:rPr lang="nb-NO" dirty="0"/>
              <a:t>Det er veterinær som lukker avviket i Velferdsportal sau</a:t>
            </a:r>
          </a:p>
          <a:p>
            <a:pPr lvl="1"/>
            <a:r>
              <a:rPr lang="nb-NO" dirty="0"/>
              <a:t>Eventuell utsettelse av frist må avtales med veterinær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r>
              <a:rPr lang="nb-NO" dirty="0"/>
              <a:t>Foreslåtte forbedringer</a:t>
            </a:r>
          </a:p>
          <a:p>
            <a:pPr lvl="1"/>
            <a:r>
              <a:rPr lang="nb-NO" dirty="0"/>
              <a:t>Veterinær kan også foreslå forbedringer uten å sette avvik</a:t>
            </a:r>
          </a:p>
          <a:p>
            <a:pPr lvl="1"/>
            <a:r>
              <a:rPr lang="nb-NO" dirty="0"/>
              <a:t>Det er ikke krav om å gjennomføre disse tiltakene, men det anbefales</a:t>
            </a:r>
          </a:p>
        </p:txBody>
      </p:sp>
    </p:spTree>
    <p:extLst>
      <p:ext uri="{BB962C8B-B14F-4D97-AF65-F5344CB8AC3E}">
        <p14:creationId xmlns:p14="http://schemas.microsoft.com/office/powerpoint/2010/main" val="36260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 descr="Et bilde som inneholder tekst, skjermbilde, pattedyr, sau&#10;&#10;Automatisk generert beskrivelse">
            <a:extLst>
              <a:ext uri="{FF2B5EF4-FFF2-40B4-BE49-F238E27FC236}">
                <a16:creationId xmlns:a16="http://schemas.microsoft.com/office/drawing/2014/main" id="{A6A899AD-65ED-2BAC-D594-CE5997D5A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499" y="326921"/>
            <a:ext cx="6865317" cy="6066589"/>
          </a:xfr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88E859F-4AB1-45D2-926D-C128D7ECDDB2}"/>
              </a:ext>
            </a:extLst>
          </p:cNvPr>
          <p:cNvSpPr/>
          <p:nvPr/>
        </p:nvSpPr>
        <p:spPr>
          <a:xfrm>
            <a:off x="340387" y="398840"/>
            <a:ext cx="2810933" cy="39699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 dirty="0"/>
              <a:t>Her finner du info om eventuelle avvik (score 3) veterinæren har registrert på besøket.</a:t>
            </a:r>
          </a:p>
          <a:p>
            <a:pPr algn="ctr"/>
            <a:endParaRPr lang="nb-NO" sz="1600" dirty="0"/>
          </a:p>
          <a:p>
            <a:pPr algn="ctr"/>
            <a:r>
              <a:rPr lang="nb-NO" sz="1600" dirty="0"/>
              <a:t>Trykk «Gå til avvik» for å se detaljer</a:t>
            </a:r>
          </a:p>
          <a:p>
            <a:pPr algn="ctr"/>
            <a:endParaRPr lang="nb-NO" sz="1600" dirty="0"/>
          </a:p>
          <a:p>
            <a:pPr algn="ctr"/>
            <a:r>
              <a:rPr lang="nb-NO" sz="1600" dirty="0"/>
              <a:t>Merk: når nødvendige tiltak er gjennomført må du gi beskjed til din veterinær, slik at de kan lukke avviket</a:t>
            </a:r>
            <a:endParaRPr lang="nb-NO" sz="1467" dirty="0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B05F8865-2ABD-4AE4-91EC-54258C11534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151320" y="2383820"/>
            <a:ext cx="5021130" cy="5879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50B3A849-B025-46F4-A1C9-481102F81691}"/>
              </a:ext>
            </a:extLst>
          </p:cNvPr>
          <p:cNvSpPr/>
          <p:nvPr/>
        </p:nvSpPr>
        <p:spPr>
          <a:xfrm>
            <a:off x="407062" y="4655102"/>
            <a:ext cx="2810933" cy="19831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 dirty="0"/>
              <a:t>Her finner du info om forbedringer (score 2) veterinæren har foreslått.</a:t>
            </a:r>
          </a:p>
          <a:p>
            <a:pPr algn="ctr"/>
            <a:endParaRPr lang="nb-NO" sz="1600" dirty="0"/>
          </a:p>
          <a:p>
            <a:pPr algn="ctr"/>
            <a:r>
              <a:rPr lang="nb-NO" sz="1600" dirty="0"/>
              <a:t>Trykk «Gå til Forbedringer» for å se detaljer</a:t>
            </a:r>
            <a:endParaRPr lang="nb-NO" sz="1467" dirty="0"/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AE20A568-8F3F-4FAE-84E3-4A2A169D072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217995" y="3790951"/>
            <a:ext cx="6430830" cy="1855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779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 descr="Et bilde som inneholder tekst, skjermbilde, pattedyr, sau&#10;&#10;Automatisk generert beskrivelse">
            <a:extLst>
              <a:ext uri="{FF2B5EF4-FFF2-40B4-BE49-F238E27FC236}">
                <a16:creationId xmlns:a16="http://schemas.microsoft.com/office/drawing/2014/main" id="{A6A899AD-65ED-2BAC-D594-CE5997D5A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499" y="326921"/>
            <a:ext cx="6865317" cy="6066589"/>
          </a:xfr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F4E83745-4C8D-4347-BD15-EFD3BF51A02F}"/>
              </a:ext>
            </a:extLst>
          </p:cNvPr>
          <p:cNvSpPr/>
          <p:nvPr/>
        </p:nvSpPr>
        <p:spPr>
          <a:xfrm>
            <a:off x="568987" y="2354439"/>
            <a:ext cx="2810933" cy="23085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/>
              <a:t>Kontakt brukerstøtte dersom du lurer på noe eller trenger hjelp underveis!</a:t>
            </a:r>
          </a:p>
        </p:txBody>
      </p: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407C2DCF-FBB8-434E-BCEE-3F24BFDE7174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3379920" y="3508728"/>
            <a:ext cx="2906580" cy="1453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479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5A6651-A784-4223-93BB-82449302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56" y="274637"/>
            <a:ext cx="11607288" cy="994123"/>
          </a:xfrm>
        </p:spPr>
        <p:txBody>
          <a:bodyPr anchor="b">
            <a:normAutofit/>
          </a:bodyPr>
          <a:lstStyle/>
          <a:p>
            <a:r>
              <a:rPr lang="nb-NO" dirty="0"/>
              <a:t>Mens man venter på å </a:t>
            </a:r>
            <a:r>
              <a:rPr lang="nb-NO"/>
              <a:t>bli innrullert</a:t>
            </a:r>
            <a:endParaRPr lang="nb-NO" dirty="0"/>
          </a:p>
        </p:txBody>
      </p:sp>
      <p:graphicFrame>
        <p:nvGraphicFramePr>
          <p:cNvPr id="15" name="Plassholder for innhold 2">
            <a:extLst>
              <a:ext uri="{FF2B5EF4-FFF2-40B4-BE49-F238E27FC236}">
                <a16:creationId xmlns:a16="http://schemas.microsoft.com/office/drawing/2014/main" id="{B3B9B309-7C95-909A-EB6E-47BE02D42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42623"/>
              </p:ext>
            </p:extLst>
          </p:nvPr>
        </p:nvGraphicFramePr>
        <p:xfrm>
          <a:off x="292356" y="1556793"/>
          <a:ext cx="11607288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67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AED2B0-39F9-4823-8530-2184A056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55" y="274637"/>
            <a:ext cx="11607288" cy="994123"/>
          </a:xfrm>
        </p:spPr>
        <p:txBody>
          <a:bodyPr anchor="b">
            <a:normAutofit/>
          </a:bodyPr>
          <a:lstStyle/>
          <a:p>
            <a:r>
              <a:rPr lang="nb-NO" dirty="0"/>
              <a:t>Hva gjør man når man har blitt innrullert?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BE7C483-1BCD-ED86-70A3-53B86C6905B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7" y="1556793"/>
            <a:ext cx="5762401" cy="45693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Info </a:t>
            </a:r>
            <a:r>
              <a:rPr lang="en-US" b="1" dirty="0" err="1"/>
              <a:t>på</a:t>
            </a:r>
            <a:r>
              <a:rPr lang="en-US" b="1" dirty="0"/>
              <a:t> animalia.no</a:t>
            </a:r>
            <a:endParaRPr lang="nb-NO" dirty="0"/>
          </a:p>
          <a:p>
            <a:pPr marL="215900" indent="-215900"/>
            <a:endParaRPr lang="en-US" b="1" dirty="0"/>
          </a:p>
          <a:p>
            <a:pPr marL="0" indent="0">
              <a:buNone/>
            </a:pPr>
            <a:r>
              <a:rPr lang="en-US" b="1" dirty="0"/>
              <a:t>Velferdsportal sau</a:t>
            </a:r>
          </a:p>
          <a:p>
            <a:pPr marL="215900" indent="-215900">
              <a:spcBef>
                <a:spcPts val="450"/>
              </a:spcBef>
              <a:spcAft>
                <a:spcPts val="450"/>
              </a:spcAft>
            </a:pPr>
            <a:r>
              <a:rPr lang="en-US" dirty="0"/>
              <a:t>vpsau.animalia.no</a:t>
            </a:r>
          </a:p>
          <a:p>
            <a:pPr marL="215900" indent="-215900">
              <a:spcBef>
                <a:spcPts val="450"/>
              </a:spcBef>
              <a:spcAft>
                <a:spcPts val="450"/>
              </a:spcAft>
            </a:pPr>
            <a:r>
              <a:rPr lang="en-US" dirty="0" err="1"/>
              <a:t>Brukernavn</a:t>
            </a:r>
            <a:r>
              <a:rPr lang="en-US" dirty="0"/>
              <a:t> = </a:t>
            </a:r>
            <a:r>
              <a:rPr lang="en-US" dirty="0" err="1"/>
              <a:t>produsentnr</a:t>
            </a:r>
            <a:r>
              <a:rPr lang="en-US" dirty="0"/>
              <a:t>.</a:t>
            </a:r>
          </a:p>
          <a:p>
            <a:pPr marL="215900" indent="-215900">
              <a:spcBef>
                <a:spcPts val="450"/>
              </a:spcBef>
              <a:spcAft>
                <a:spcPts val="450"/>
              </a:spcAft>
            </a:pPr>
            <a:r>
              <a:rPr lang="en-US" dirty="0" err="1"/>
              <a:t>Tilhørende</a:t>
            </a:r>
            <a:r>
              <a:rPr lang="en-US" dirty="0"/>
              <a:t> </a:t>
            </a:r>
            <a:r>
              <a:rPr lang="en-US" dirty="0" err="1"/>
              <a:t>passord</a:t>
            </a:r>
            <a:r>
              <a:rPr lang="en-US" dirty="0"/>
              <a:t> </a:t>
            </a:r>
            <a:r>
              <a:rPr lang="en-US" dirty="0" err="1"/>
              <a:t>fra</a:t>
            </a:r>
            <a:r>
              <a:rPr lang="en-US" dirty="0"/>
              <a:t> </a:t>
            </a:r>
            <a:r>
              <a:rPr lang="en-US" dirty="0" err="1"/>
              <a:t>Produsentregisteret</a:t>
            </a:r>
            <a:endParaRPr lang="en-US" dirty="0"/>
          </a:p>
          <a:p>
            <a:pPr marL="431800" lvl="1" indent="-215900">
              <a:spcBef>
                <a:spcPts val="504"/>
              </a:spcBef>
            </a:pPr>
            <a:r>
              <a:rPr lang="en-US" sz="2400" dirty="0" err="1"/>
              <a:t>Glemt</a:t>
            </a:r>
            <a:r>
              <a:rPr lang="en-US" sz="2400" dirty="0"/>
              <a:t>? Lag </a:t>
            </a:r>
            <a:r>
              <a:rPr lang="en-US" sz="2400" dirty="0" err="1"/>
              <a:t>nytt</a:t>
            </a:r>
            <a:r>
              <a:rPr lang="en-US" sz="2400" dirty="0"/>
              <a:t> via </a:t>
            </a:r>
            <a:r>
              <a:rPr lang="en-US" sz="2400" dirty="0" err="1"/>
              <a:t>Produsentregisteret</a:t>
            </a:r>
            <a:endParaRPr lang="en-US" sz="2400" dirty="0"/>
          </a:p>
        </p:txBody>
      </p:sp>
      <p:pic>
        <p:nvPicPr>
          <p:cNvPr id="9" name="Plassholder for innhold 8" descr="Et bilde som inneholder tekst, skjermbilde, pattedyr, sau&#10;&#10;Automatisk generert beskrivelse">
            <a:extLst>
              <a:ext uri="{FF2B5EF4-FFF2-40B4-BE49-F238E27FC236}">
                <a16:creationId xmlns:a16="http://schemas.microsoft.com/office/drawing/2014/main" id="{211A7AE1-F2CE-BC09-B335-1F38CD8DF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8116" y="1329553"/>
            <a:ext cx="5140791" cy="4569326"/>
          </a:xfrm>
        </p:spPr>
      </p:pic>
    </p:spTree>
    <p:extLst>
      <p:ext uri="{BB962C8B-B14F-4D97-AF65-F5344CB8AC3E}">
        <p14:creationId xmlns:p14="http://schemas.microsoft.com/office/powerpoint/2010/main" val="53762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A2E979-FC34-7CBF-0B90-4421AA45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Calibri"/>
              </a:rPr>
              <a:t>Kursgjennomføring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72C5F4-4DAA-972B-62FC-CE4A079157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4299" y="1556793"/>
            <a:ext cx="11334049" cy="45693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5900" indent="-215900"/>
            <a:r>
              <a:rPr lang="nb-NO" dirty="0">
                <a:ea typeface="Calibri"/>
              </a:rPr>
              <a:t>Hver produsent må kjøpe tilgang på kurset (pris: 800,- eks </a:t>
            </a:r>
            <a:r>
              <a:rPr lang="nb-NO" dirty="0" err="1">
                <a:ea typeface="Calibri"/>
              </a:rPr>
              <a:t>mva</a:t>
            </a:r>
            <a:r>
              <a:rPr lang="nb-NO" dirty="0">
                <a:ea typeface="Calibri"/>
              </a:rPr>
              <a:t>)</a:t>
            </a:r>
          </a:p>
          <a:p>
            <a:pPr marL="431800" lvl="1" indent="-215900">
              <a:spcAft>
                <a:spcPts val="600"/>
              </a:spcAft>
              <a:buFont typeface="Arial" charset="0"/>
            </a:pPr>
            <a:r>
              <a:rPr lang="nb-NO" dirty="0">
                <a:ea typeface="Calibri"/>
              </a:rPr>
              <a:t>lenke til nettbutikk finnes i Velferdsportal sau</a:t>
            </a:r>
          </a:p>
          <a:p>
            <a:pPr marL="215900" indent="-215900"/>
            <a:r>
              <a:rPr lang="nb-NO" dirty="0">
                <a:ea typeface="Calibri"/>
              </a:rPr>
              <a:t>Kurset må så gjennomføres i Animalias kursportal</a:t>
            </a:r>
          </a:p>
          <a:p>
            <a:pPr marL="431800" lvl="1" indent="-215900"/>
            <a:r>
              <a:rPr lang="nb-NO" dirty="0">
                <a:ea typeface="Calibri"/>
              </a:rPr>
              <a:t>Lenke til kursportalen finnes i Velferdsportal sau</a:t>
            </a:r>
          </a:p>
          <a:p>
            <a:pPr marL="431800" lvl="1" indent="-215900"/>
            <a:endParaRPr lang="nb-NO" dirty="0">
              <a:ea typeface="Calibri"/>
            </a:endParaRPr>
          </a:p>
          <a:p>
            <a:pPr marL="215900" indent="-215900"/>
            <a:r>
              <a:rPr lang="nb-NO" dirty="0">
                <a:ea typeface="Calibri"/>
              </a:rPr>
              <a:t>Vi anbefaler å gjennomføre kurset før man har første veterinærbesøk</a:t>
            </a:r>
          </a:p>
          <a:p>
            <a:pPr marL="215900" indent="-215900"/>
            <a:r>
              <a:rPr lang="nb-NO" dirty="0">
                <a:ea typeface="Calibri"/>
              </a:rPr>
              <a:t>Man trenger ikke vente til man er innrullert, kurset kan tas tidligere om man ønsker det</a:t>
            </a:r>
            <a:endParaRPr lang="nb-NO"/>
          </a:p>
          <a:p>
            <a:pPr marL="0" indent="0">
              <a:buNone/>
            </a:pPr>
            <a:endParaRPr lang="nb-NO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7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290CC91-ABFE-4236-96B8-2BEFC3035167}"/>
              </a:ext>
            </a:extLst>
          </p:cNvPr>
          <p:cNvSpPr/>
          <p:nvPr/>
        </p:nvSpPr>
        <p:spPr>
          <a:xfrm>
            <a:off x="500808" y="2236521"/>
            <a:ext cx="2810933" cy="28448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/>
              <a:t>Viser info om kurs:</a:t>
            </a:r>
          </a:p>
          <a:p>
            <a:pPr algn="ctr"/>
            <a:r>
              <a:rPr lang="nb-NO" sz="1600"/>
              <a:t>Fullført/ikke fullført</a:t>
            </a:r>
          </a:p>
          <a:p>
            <a:pPr algn="ctr"/>
            <a:r>
              <a:rPr lang="nb-NO" sz="1600"/>
              <a:t>Evt. frist for å fullføre</a:t>
            </a:r>
          </a:p>
          <a:p>
            <a:pPr algn="ctr"/>
            <a:endParaRPr lang="nb-NO" sz="1600"/>
          </a:p>
          <a:p>
            <a:pPr algn="ctr"/>
            <a:r>
              <a:rPr lang="nb-NO" sz="1600"/>
              <a:t>Lenke til nettbutikk for å kjøpe kurset finner du også her, samt lenke til kursportalen for å gjennomføre kurset etter det er kjøpt.</a:t>
            </a:r>
          </a:p>
          <a:p>
            <a:pPr algn="ctr"/>
            <a:endParaRPr lang="nb-NO" sz="1600"/>
          </a:p>
        </p:txBody>
      </p:sp>
      <p:pic>
        <p:nvPicPr>
          <p:cNvPr id="10" name="Plassholder for innhold 9" descr="Et bilde som inneholder tekst, skjermbilde, pattedyr, sau&#10;&#10;Automatisk generert beskrivelse">
            <a:extLst>
              <a:ext uri="{FF2B5EF4-FFF2-40B4-BE49-F238E27FC236}">
                <a16:creationId xmlns:a16="http://schemas.microsoft.com/office/drawing/2014/main" id="{A6A899AD-65ED-2BAC-D594-CE5997D5A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499" y="326921"/>
            <a:ext cx="6865317" cy="6066589"/>
          </a:xfrm>
        </p:spPr>
      </p:pic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4B068283-ED0F-422E-ACE6-C750FDA049C0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271636" y="2971490"/>
            <a:ext cx="2999938" cy="687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48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481CB5-368C-44DD-BD11-ED1A8619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Første besøk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ED8CE4-C41E-4FD0-9AAD-9EA29DAC4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5900" indent="-215900"/>
            <a:r>
              <a:rPr lang="nb-NO" dirty="0"/>
              <a:t>Legg til veterinær i Velferdsportal sau</a:t>
            </a:r>
          </a:p>
          <a:p>
            <a:pPr marL="215900" indent="-215900"/>
            <a:r>
              <a:rPr lang="nb-NO" dirty="0"/>
              <a:t>Tidspunkt for besøket avtales direkte med veterinær</a:t>
            </a:r>
          </a:p>
          <a:p>
            <a:pPr marL="215900" indent="-215900"/>
            <a:r>
              <a:rPr lang="nb-NO" dirty="0"/>
              <a:t>Veterinær registrerer besøksrapport når det er gjennomført</a:t>
            </a:r>
          </a:p>
          <a:p>
            <a:pPr marL="215900" indent="-215900"/>
            <a:endParaRPr lang="nb-NO" dirty="0"/>
          </a:p>
          <a:p>
            <a:pPr marL="215900" indent="-215900">
              <a:lnSpc>
                <a:spcPct val="90000"/>
              </a:lnSpc>
            </a:pPr>
            <a:r>
              <a:rPr lang="nb-NO" dirty="0"/>
              <a:t>Kan eventuelt kombineres med annet besøk</a:t>
            </a:r>
          </a:p>
          <a:p>
            <a:pPr marL="215900" indent="-215900">
              <a:lnSpc>
                <a:spcPct val="90000"/>
              </a:lnSpc>
            </a:pPr>
            <a:r>
              <a:rPr lang="nb-NO" dirty="0"/>
              <a:t>Veterinær (og brukerstøtte) har muligheten til å gi inntil 6 mnd. utsettelse</a:t>
            </a:r>
          </a:p>
          <a:p>
            <a:pPr marL="215900" indent="-215900">
              <a:lnSpc>
                <a:spcPct val="90000"/>
              </a:lnSpc>
            </a:pPr>
            <a:endParaRPr lang="nb-NO" dirty="0"/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632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 descr="Et bilde som inneholder tekst, skjermbilde, pattedyr, sau&#10;&#10;Automatisk generert beskrivelse">
            <a:extLst>
              <a:ext uri="{FF2B5EF4-FFF2-40B4-BE49-F238E27FC236}">
                <a16:creationId xmlns:a16="http://schemas.microsoft.com/office/drawing/2014/main" id="{A6A899AD-65ED-2BAC-D594-CE5997D5A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499" y="326921"/>
            <a:ext cx="6865317" cy="6066589"/>
          </a:xfr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ADC040C-4BA0-40D4-BCFC-E88689A15E78}"/>
              </a:ext>
            </a:extLst>
          </p:cNvPr>
          <p:cNvSpPr/>
          <p:nvPr/>
        </p:nvSpPr>
        <p:spPr>
          <a:xfrm>
            <a:off x="340387" y="1569153"/>
            <a:ext cx="2810933" cy="6999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133" dirty="0"/>
              <a:t>Legg til din veterinær</a:t>
            </a:r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FF58D5E6-1D5D-42C2-83E2-4EF2EB6E7689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151320" y="1828801"/>
            <a:ext cx="1639755" cy="90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32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A8CF50-29C6-4F04-8CB1-27AC7666C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56" y="274637"/>
            <a:ext cx="11607288" cy="994123"/>
          </a:xfrm>
        </p:spPr>
        <p:txBody>
          <a:bodyPr anchor="b">
            <a:normAutofit/>
          </a:bodyPr>
          <a:lstStyle/>
          <a:p>
            <a:r>
              <a:rPr lang="nb-NO"/>
              <a:t>Send avtaleforespørsel til veterinær</a:t>
            </a:r>
          </a:p>
        </p:txBody>
      </p:sp>
      <p:pic>
        <p:nvPicPr>
          <p:cNvPr id="5" name="Plassholder for innhold 4" descr="Et bilde som inneholder tekst, skjermbilde, programvare, nummer&#10;&#10;Automatisk generert beskrivelse">
            <a:extLst>
              <a:ext uri="{FF2B5EF4-FFF2-40B4-BE49-F238E27FC236}">
                <a16:creationId xmlns:a16="http://schemas.microsoft.com/office/drawing/2014/main" id="{87ED244E-CE60-4484-A685-BE783450D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798" y="1686613"/>
            <a:ext cx="7627847" cy="4309732"/>
          </a:xfr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156428-CA5F-4CED-805A-1CA4A87F50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9" y="1556793"/>
            <a:ext cx="3652599" cy="45693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867" dirty="0"/>
              <a:t>Søk opp veterinærens navn</a:t>
            </a:r>
          </a:p>
          <a:p>
            <a:pPr>
              <a:lnSpc>
                <a:spcPct val="90000"/>
              </a:lnSpc>
            </a:pPr>
            <a:r>
              <a:rPr lang="nb-NO" sz="1867" dirty="0"/>
              <a:t>Trykk på navnet og bekreft valg</a:t>
            </a:r>
          </a:p>
          <a:p>
            <a:pPr>
              <a:lnSpc>
                <a:spcPct val="90000"/>
              </a:lnSpc>
            </a:pPr>
            <a:endParaRPr lang="nb-NO" sz="1867" dirty="0"/>
          </a:p>
          <a:p>
            <a:pPr>
              <a:lnSpc>
                <a:spcPct val="90000"/>
              </a:lnSpc>
            </a:pPr>
            <a:r>
              <a:rPr lang="nb-NO" sz="1867" dirty="0"/>
              <a:t>Det sendes info til veterinær på SMS/epost om at du har sendt en avtaleforespørsel. </a:t>
            </a:r>
          </a:p>
          <a:p>
            <a:pPr>
              <a:lnSpc>
                <a:spcPct val="90000"/>
              </a:lnSpc>
            </a:pPr>
            <a:endParaRPr lang="nb-NO" sz="1867" dirty="0"/>
          </a:p>
          <a:p>
            <a:pPr>
              <a:lnSpc>
                <a:spcPct val="90000"/>
              </a:lnSpc>
            </a:pPr>
            <a:r>
              <a:rPr lang="nb-NO" sz="2000" dirty="0"/>
              <a:t>Usikker på hvilken veterinær du kan velge? </a:t>
            </a:r>
          </a:p>
          <a:p>
            <a:pPr lvl="1">
              <a:lnSpc>
                <a:spcPct val="90000"/>
              </a:lnSpc>
            </a:pPr>
            <a:r>
              <a:rPr lang="nb-NO" sz="1600" dirty="0"/>
              <a:t>Brukerstøtte kan hente liste over de som er aktuelle i ditt område</a:t>
            </a:r>
          </a:p>
          <a:p>
            <a:pPr>
              <a:lnSpc>
                <a:spcPct val="90000"/>
              </a:lnSpc>
            </a:pPr>
            <a:endParaRPr lang="nb-NO" sz="1867" dirty="0"/>
          </a:p>
        </p:txBody>
      </p:sp>
    </p:spTree>
    <p:extLst>
      <p:ext uri="{BB962C8B-B14F-4D97-AF65-F5344CB8AC3E}">
        <p14:creationId xmlns:p14="http://schemas.microsoft.com/office/powerpoint/2010/main" val="30395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 descr="Et bilde som inneholder tekst, skjermbilde, pattedyr, sau&#10;&#10;Automatisk generert beskrivelse">
            <a:extLst>
              <a:ext uri="{FF2B5EF4-FFF2-40B4-BE49-F238E27FC236}">
                <a16:creationId xmlns:a16="http://schemas.microsoft.com/office/drawing/2014/main" id="{A6A899AD-65ED-2BAC-D594-CE5997D5A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499" y="326921"/>
            <a:ext cx="6865317" cy="6066589"/>
          </a:xfr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BCAC045-46FF-416A-86EB-F9864D21AE31}"/>
              </a:ext>
            </a:extLst>
          </p:cNvPr>
          <p:cNvSpPr/>
          <p:nvPr/>
        </p:nvSpPr>
        <p:spPr>
          <a:xfrm>
            <a:off x="340387" y="2326471"/>
            <a:ext cx="2810933" cy="6999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133" dirty="0"/>
              <a:t>Se dine nøkkeltall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0AA867AD-910A-4966-96D7-54BBE1846B7B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151320" y="1933575"/>
            <a:ext cx="2725605" cy="7428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7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106CC1-6E48-444C-B57C-24678AF0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56" y="274637"/>
            <a:ext cx="11607288" cy="994123"/>
          </a:xfrm>
        </p:spPr>
        <p:txBody>
          <a:bodyPr anchor="b">
            <a:normAutofit/>
          </a:bodyPr>
          <a:lstStyle/>
          <a:p>
            <a:r>
              <a:rPr lang="nb-NO"/>
              <a:t>Nøkkeltall</a:t>
            </a:r>
          </a:p>
        </p:txBody>
      </p:sp>
      <p:pic>
        <p:nvPicPr>
          <p:cNvPr id="5" name="Bilde 4" descr="Et bilde som inneholder tekst, skjermbilde, nummer, programvare&#10;&#10;Automatisk generert beskrivelse">
            <a:extLst>
              <a:ext uri="{FF2B5EF4-FFF2-40B4-BE49-F238E27FC236}">
                <a16:creationId xmlns:a16="http://schemas.microsoft.com/office/drawing/2014/main" id="{E4B888CF-E91C-4547-ABCD-7C379D4A7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635" y="1556793"/>
            <a:ext cx="6032172" cy="4569371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0B91B1-35A3-4BED-A72E-9FD9975912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9" y="1556793"/>
            <a:ext cx="3652599" cy="4569371"/>
          </a:xfrm>
        </p:spPr>
        <p:txBody>
          <a:bodyPr>
            <a:normAutofit/>
          </a:bodyPr>
          <a:lstStyle/>
          <a:p>
            <a:r>
              <a:rPr lang="nb-NO"/>
              <a:t>I Velferdsportal sau (</a:t>
            </a:r>
            <a:r>
              <a:rPr lang="nb-NO" err="1"/>
              <a:t>VPsau</a:t>
            </a:r>
            <a:r>
              <a:rPr lang="nb-NO"/>
              <a:t>) kan din veterinær se noen utvalgte nøkkeltall om din besetning som forberedelse til besøket.</a:t>
            </a:r>
          </a:p>
          <a:p>
            <a:r>
              <a:rPr lang="nb-NO"/>
              <a:t>Trykk «Se nøkkeltall» på din forside for å se egne tall</a:t>
            </a:r>
          </a:p>
        </p:txBody>
      </p:sp>
    </p:spTree>
    <p:extLst>
      <p:ext uri="{BB962C8B-B14F-4D97-AF65-F5344CB8AC3E}">
        <p14:creationId xmlns:p14="http://schemas.microsoft.com/office/powerpoint/2010/main" val="2564412010"/>
      </p:ext>
    </p:extLst>
  </p:cSld>
  <p:clrMapOvr>
    <a:masterClrMapping/>
  </p:clrMapOvr>
</p:sld>
</file>

<file path=ppt/theme/theme1.xml><?xml version="1.0" encoding="utf-8"?>
<a:theme xmlns:a="http://schemas.openxmlformats.org/drawingml/2006/main" name="Animalia PP-05-DSR_mar2015">
  <a:themeElements>
    <a:clrScheme name="Animalia 2">
      <a:dk1>
        <a:srgbClr val="000000"/>
      </a:dk1>
      <a:lt1>
        <a:srgbClr val="FFFFFF"/>
      </a:lt1>
      <a:dk2>
        <a:srgbClr val="00456C"/>
      </a:dk2>
      <a:lt2>
        <a:srgbClr val="00456C"/>
      </a:lt2>
      <a:accent1>
        <a:srgbClr val="AAB500"/>
      </a:accent1>
      <a:accent2>
        <a:srgbClr val="F39200"/>
      </a:accent2>
      <a:accent3>
        <a:srgbClr val="0095DB"/>
      </a:accent3>
      <a:accent4>
        <a:srgbClr val="D3300E"/>
      </a:accent4>
      <a:accent5>
        <a:srgbClr val="4C5747"/>
      </a:accent5>
      <a:accent6>
        <a:srgbClr val="000000"/>
      </a:accent6>
      <a:hlink>
        <a:srgbClr val="0095DB"/>
      </a:hlink>
      <a:folHlink>
        <a:srgbClr val="F392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nimalia PPT 16-9 Norsk" id="{0A237CA8-06F0-4F17-BF22-64D4C84A53C5}" vid="{3DCFD170-F543-4569-9540-57E561A5CE6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404A6A829AB740A586488FCEABC71C" ma:contentTypeVersion="20" ma:contentTypeDescription="Opprett et nytt dokument." ma:contentTypeScope="" ma:versionID="261f0e84ae15da9ef84184d2eae17bc7">
  <xsd:schema xmlns:xsd="http://www.w3.org/2001/XMLSchema" xmlns:xs="http://www.w3.org/2001/XMLSchema" xmlns:p="http://schemas.microsoft.com/office/2006/metadata/properties" xmlns:ns2="c105022a-eb95-4b5f-8737-09772b0d7242" xmlns:ns3="8a48650f-2ae6-43c9-bc2d-f8e0b7cf798b" targetNamespace="http://schemas.microsoft.com/office/2006/metadata/properties" ma:root="true" ma:fieldsID="6e59aadefb3709171752ed195dea1f63" ns2:_="" ns3:_="">
    <xsd:import namespace="c105022a-eb95-4b5f-8737-09772b0d7242"/>
    <xsd:import namespace="8a48650f-2ae6-43c9-bc2d-f8e0b7cf79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Navnp_x00e5_sykdom" minOccurs="0"/>
                <xsd:element ref="ns2:Navnp_x00e5_hendvende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5022a-eb95-4b5f-8737-09772b0d7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avnp_x00e5_sykdom" ma:index="20" nillable="true" ma:displayName="Navn på sykdom" ma:format="Dropdown" ma:internalName="Navnp_x00e5_sykdom">
      <xsd:simpleType>
        <xsd:restriction base="dms:Text">
          <xsd:maxLength value="255"/>
        </xsd:restriction>
      </xsd:simpleType>
    </xsd:element>
    <xsd:element name="Navnp_x00e5_hendvender" ma:index="21" nillable="true" ma:displayName="Navn på hendvender" ma:format="Dropdown" ma:internalName="Navnp_x00e5_hendvender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a02aee4e-53e0-47e8-9d4f-fe4a9ab66a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8650f-2ae6-43c9-bc2d-f8e0b7cf79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9faa26d-db49-464f-91cf-e9401a2e3ab4}" ma:internalName="TaxCatchAll" ma:showField="CatchAllData" ma:web="8a48650f-2ae6-43c9-bc2d-f8e0b7cf79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05022a-eb95-4b5f-8737-09772b0d7242">
      <Terms xmlns="http://schemas.microsoft.com/office/infopath/2007/PartnerControls"/>
    </lcf76f155ced4ddcb4097134ff3c332f>
    <Navnp_x00e5_sykdom xmlns="c105022a-eb95-4b5f-8737-09772b0d7242" xsi:nil="true"/>
    <Navnp_x00e5_hendvender xmlns="c105022a-eb95-4b5f-8737-09772b0d7242" xsi:nil="true"/>
    <TaxCatchAll xmlns="8a48650f-2ae6-43c9-bc2d-f8e0b7cf798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7A5978-C607-4F17-918F-7E281314F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05022a-eb95-4b5f-8737-09772b0d7242"/>
    <ds:schemaRef ds:uri="8a48650f-2ae6-43c9-bc2d-f8e0b7cf79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DBA34B-483B-4B16-98C1-CE3419E6DAF7}">
  <ds:schemaRefs>
    <ds:schemaRef ds:uri="c105022a-eb95-4b5f-8737-09772b0d7242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8a48650f-2ae6-43c9-bc2d-f8e0b7cf798b"/>
    <ds:schemaRef ds:uri="http://www.w3.org/XML/1998/namespac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39892C4-4B7B-47C4-81BF-403244AE81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537</Words>
  <Application>Microsoft Office PowerPoint</Application>
  <PresentationFormat>Widescreen</PresentationFormat>
  <Paragraphs>81</Paragraphs>
  <Slides>15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Lucida Grande</vt:lpstr>
      <vt:lpstr>Animalia PP-05-DSR_mar2015</vt:lpstr>
      <vt:lpstr>Velferdsportal sau</vt:lpstr>
      <vt:lpstr>Hva gjør man når man har blitt innrullert?</vt:lpstr>
      <vt:lpstr>Kursgjennomføring</vt:lpstr>
      <vt:lpstr>PowerPoint-presentasjon</vt:lpstr>
      <vt:lpstr>Første besøk</vt:lpstr>
      <vt:lpstr>PowerPoint-presentasjon</vt:lpstr>
      <vt:lpstr>Send avtaleforespørsel til veterinær</vt:lpstr>
      <vt:lpstr>PowerPoint-presentasjon</vt:lpstr>
      <vt:lpstr>Nøkkeltall</vt:lpstr>
      <vt:lpstr>Nøkkeltall</vt:lpstr>
      <vt:lpstr>PowerPoint-presentasjon</vt:lpstr>
      <vt:lpstr>Oppfølging etter besøk</vt:lpstr>
      <vt:lpstr>PowerPoint-presentasjon</vt:lpstr>
      <vt:lpstr>PowerPoint-presentasjon</vt:lpstr>
      <vt:lpstr>Mens man venter på å bli innrullert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>Silje Johnsgard</cp:lastModifiedBy>
  <cp:revision>122</cp:revision>
  <dcterms:created xsi:type="dcterms:W3CDTF">2023-11-01T15:03:52Z</dcterms:created>
  <dcterms:modified xsi:type="dcterms:W3CDTF">2023-11-03T13:09:36Z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0x01010072404A6A829AB740A586488FCEABC71C</vt:lpwstr>
  </property>
  <property fmtid="{D5CDD505-2E9C-101B-9397-08002B2CF9AE}" pid="3" name="MediaServiceImageTags">
    <vt:lpwstr/>
  </property>
</Properties>
</file>