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8" r:id="rId6"/>
    <p:sldId id="260" r:id="rId7"/>
    <p:sldId id="263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08C2-D4D6-4725-BBB5-D7A1FF1E85F2}" type="datetimeFigureOut">
              <a:rPr lang="nb-NO" smtClean="0"/>
              <a:t>28.04.2017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198D-3C2E-4595-9B5A-0B440438F0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986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08C2-D4D6-4725-BBB5-D7A1FF1E85F2}" type="datetimeFigureOut">
              <a:rPr lang="nb-NO" smtClean="0"/>
              <a:t>28.04.2017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198D-3C2E-4595-9B5A-0B440438F0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317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08C2-D4D6-4725-BBB5-D7A1FF1E85F2}" type="datetimeFigureOut">
              <a:rPr lang="nb-NO" smtClean="0"/>
              <a:t>28.04.2017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198D-3C2E-4595-9B5A-0B440438F0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7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7" name="Picture 7" descr="Alle_d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0" y="3024188"/>
            <a:ext cx="7772400" cy="1319212"/>
          </a:xfrm>
          <a:prstGeom prst="rect">
            <a:avLst/>
          </a:prstGeom>
          <a:solidFill>
            <a:srgbClr val="E0C298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024188"/>
            <a:ext cx="7772400" cy="131921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6000" rIns="91440" bIns="180000"/>
          <a:lstStyle>
            <a:lvl1pPr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348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4988" y="4495800"/>
            <a:ext cx="7234237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35600" tIns="45720" rIns="91440"/>
          <a:lstStyle>
            <a:lvl1pPr marL="0" indent="0">
              <a:buFontTx/>
              <a:buNone/>
              <a:defRPr sz="2200">
                <a:solidFill>
                  <a:srgbClr val="EFE3C6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348166" name="Picture 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3" b="65208"/>
          <a:stretch>
            <a:fillRect/>
          </a:stretch>
        </p:blipFill>
        <p:spPr bwMode="auto">
          <a:xfrm>
            <a:off x="7543800" y="6446838"/>
            <a:ext cx="145891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6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A4F05-E71C-4CB9-9B28-35C9B55258E0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01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560D4-E324-4511-92BB-A6FAB881B6EE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06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784350"/>
            <a:ext cx="41148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784350"/>
            <a:ext cx="41148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BDACA-4BF8-4D54-88F6-477492078A1A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64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DB6D3-110E-4CE3-91F6-5B72DC999269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02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D54C0-780A-4254-9B2C-2172BD03AF20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60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17171-ADC4-4064-ACE6-AACCB867B3BA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52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E0B0E-D970-4CA1-ACE9-6AA12EA37CB3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7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08C2-D4D6-4725-BBB5-D7A1FF1E85F2}" type="datetimeFigureOut">
              <a:rPr lang="nb-NO" smtClean="0"/>
              <a:t>28.04.2017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198D-3C2E-4595-9B5A-0B440438F0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10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00296-5167-4176-B982-1CF9883B03D3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97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7F33-4703-404E-831B-CAAFC34564A7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82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8261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8261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34516-A5B7-4846-8747-EDE7C8F9F82B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78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7" name="Picture 7" descr="Alle_d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0" y="3024188"/>
            <a:ext cx="7772400" cy="1319212"/>
          </a:xfrm>
          <a:prstGeom prst="rect">
            <a:avLst/>
          </a:prstGeom>
          <a:solidFill>
            <a:srgbClr val="E0C298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024188"/>
            <a:ext cx="7772400" cy="131921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6000" rIns="91440" bIns="180000"/>
          <a:lstStyle>
            <a:lvl1pPr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348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4988" y="4495800"/>
            <a:ext cx="7234237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35600" tIns="45720" rIns="91440"/>
          <a:lstStyle>
            <a:lvl1pPr marL="0" indent="0">
              <a:buFontTx/>
              <a:buNone/>
              <a:defRPr sz="2200">
                <a:solidFill>
                  <a:srgbClr val="EFE3C6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348166" name="Picture 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3" b="65208"/>
          <a:stretch>
            <a:fillRect/>
          </a:stretch>
        </p:blipFill>
        <p:spPr bwMode="auto">
          <a:xfrm>
            <a:off x="7543800" y="6446838"/>
            <a:ext cx="145891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69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A4F05-E71C-4CB9-9B28-35C9B55258E0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01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560D4-E324-4511-92BB-A6FAB881B6EE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06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784350"/>
            <a:ext cx="41148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784350"/>
            <a:ext cx="41148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BDACA-4BF8-4D54-88F6-477492078A1A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64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DB6D3-110E-4CE3-91F6-5B72DC999269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02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D54C0-780A-4254-9B2C-2172BD03AF20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60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17171-ADC4-4064-ACE6-AACCB867B3BA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5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08C2-D4D6-4725-BBB5-D7A1FF1E85F2}" type="datetimeFigureOut">
              <a:rPr lang="nb-NO" smtClean="0"/>
              <a:t>28.04.2017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198D-3C2E-4595-9B5A-0B440438F0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6073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E0B0E-D970-4CA1-ACE9-6AA12EA37CB3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71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00296-5167-4176-B982-1CF9883B03D3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97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7F33-4703-404E-831B-CAAFC34564A7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82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8261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8261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34516-A5B7-4846-8747-EDE7C8F9F82B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78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7" name="Picture 7" descr="Alle_d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0" y="3024188"/>
            <a:ext cx="7772400" cy="1319212"/>
          </a:xfrm>
          <a:prstGeom prst="rect">
            <a:avLst/>
          </a:prstGeom>
          <a:solidFill>
            <a:srgbClr val="E0C298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024188"/>
            <a:ext cx="7772400" cy="131921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6000" rIns="91440" bIns="180000"/>
          <a:lstStyle>
            <a:lvl1pPr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348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4988" y="4495800"/>
            <a:ext cx="7234237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35600" tIns="45720" rIns="91440"/>
          <a:lstStyle>
            <a:lvl1pPr marL="0" indent="0">
              <a:buFontTx/>
              <a:buNone/>
              <a:defRPr sz="2200">
                <a:solidFill>
                  <a:srgbClr val="EFE3C6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348166" name="Picture 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3" b="65208"/>
          <a:stretch>
            <a:fillRect/>
          </a:stretch>
        </p:blipFill>
        <p:spPr bwMode="auto">
          <a:xfrm>
            <a:off x="7543800" y="6446838"/>
            <a:ext cx="145891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69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A4F05-E71C-4CB9-9B28-35C9B55258E0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01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560D4-E324-4511-92BB-A6FAB881B6EE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06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784350"/>
            <a:ext cx="41148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784350"/>
            <a:ext cx="41148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BDACA-4BF8-4D54-88F6-477492078A1A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64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DB6D3-110E-4CE3-91F6-5B72DC999269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02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D54C0-780A-4254-9B2C-2172BD03AF20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6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08C2-D4D6-4725-BBB5-D7A1FF1E85F2}" type="datetimeFigureOut">
              <a:rPr lang="nb-NO" smtClean="0"/>
              <a:t>28.04.2017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198D-3C2E-4595-9B5A-0B440438F0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1647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17171-ADC4-4064-ACE6-AACCB867B3BA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520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E0B0E-D970-4CA1-ACE9-6AA12EA37CB3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713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00296-5167-4176-B982-1CF9883B03D3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97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7F33-4703-404E-831B-CAAFC34564A7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82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8261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8261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34516-A5B7-4846-8747-EDE7C8F9F82B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78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7" name="Picture 7" descr="Alle_d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0" y="3024188"/>
            <a:ext cx="7772400" cy="1319212"/>
          </a:xfrm>
          <a:prstGeom prst="rect">
            <a:avLst/>
          </a:prstGeom>
          <a:solidFill>
            <a:srgbClr val="E0C298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024188"/>
            <a:ext cx="7772400" cy="131921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6000" rIns="91440" bIns="180000"/>
          <a:lstStyle>
            <a:lvl1pPr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348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4988" y="4495800"/>
            <a:ext cx="7234237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35600" tIns="45720" rIns="91440"/>
          <a:lstStyle>
            <a:lvl1pPr marL="0" indent="0">
              <a:buFontTx/>
              <a:buNone/>
              <a:defRPr sz="2200">
                <a:solidFill>
                  <a:srgbClr val="EFE3C6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348166" name="Picture 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3" b="65208"/>
          <a:stretch>
            <a:fillRect/>
          </a:stretch>
        </p:blipFill>
        <p:spPr bwMode="auto">
          <a:xfrm>
            <a:off x="7543800" y="6446838"/>
            <a:ext cx="145891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329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A4F05-E71C-4CB9-9B28-35C9B55258E0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25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560D4-E324-4511-92BB-A6FAB881B6EE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418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784350"/>
            <a:ext cx="41148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784350"/>
            <a:ext cx="41148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BDACA-4BF8-4D54-88F6-477492078A1A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512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DB6D3-110E-4CE3-91F6-5B72DC999269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08C2-D4D6-4725-BBB5-D7A1FF1E85F2}" type="datetimeFigureOut">
              <a:rPr lang="nb-NO" smtClean="0"/>
              <a:t>28.04.2017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198D-3C2E-4595-9B5A-0B440438F0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1251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D54C0-780A-4254-9B2C-2172BD03AF20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491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17171-ADC4-4064-ACE6-AACCB867B3BA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966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E0B0E-D970-4CA1-ACE9-6AA12EA37CB3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74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00296-5167-4176-B982-1CF9883B03D3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90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7F33-4703-404E-831B-CAAFC34564A7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723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8261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8261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737375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34516-A5B7-4846-8747-EDE7C8F9F82B}" type="slidenum">
              <a:rPr lang="nb-NO">
                <a:solidFill>
                  <a:srgbClr val="737375"/>
                </a:solidFill>
              </a:rPr>
              <a:pPr/>
              <a:t>‹#›</a:t>
            </a:fld>
            <a:endParaRPr lang="nb-NO">
              <a:solidFill>
                <a:srgbClr val="737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08C2-D4D6-4725-BBB5-D7A1FF1E85F2}" type="datetimeFigureOut">
              <a:rPr lang="nb-NO" smtClean="0"/>
              <a:t>28.04.2017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198D-3C2E-4595-9B5A-0B440438F0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6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08C2-D4D6-4725-BBB5-D7A1FF1E85F2}" type="datetimeFigureOut">
              <a:rPr lang="nb-NO" smtClean="0"/>
              <a:t>28.04.2017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198D-3C2E-4595-9B5A-0B440438F0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19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08C2-D4D6-4725-BBB5-D7A1FF1E85F2}" type="datetimeFigureOut">
              <a:rPr lang="nb-NO" smtClean="0"/>
              <a:t>28.04.2017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198D-3C2E-4595-9B5A-0B440438F0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433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08C2-D4D6-4725-BBB5-D7A1FF1E85F2}" type="datetimeFigureOut">
              <a:rPr lang="nb-NO" smtClean="0"/>
              <a:t>28.04.2017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198D-3C2E-4595-9B5A-0B440438F0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29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B08C2-D4D6-4725-BBB5-D7A1FF1E85F2}" type="datetimeFigureOut">
              <a:rPr lang="nb-NO" smtClean="0"/>
              <a:t>28.04.2017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0198D-3C2E-4595-9B5A-0B440438F0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478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381000" y="381000"/>
            <a:ext cx="876300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381000" y="1784350"/>
            <a:ext cx="87630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">
                <a:pattFill prst="lgCheck">
                  <a:fgClr>
                    <a:schemeClr val="tx2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00" tIns="45720" rIns="450000" bIns="10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84350"/>
            <a:ext cx="83820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">
                <a:pattFill prst="lgCheck">
                  <a:fgClr>
                    <a:schemeClr val="tx2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00" tIns="108000" rIns="45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95738" y="6350000"/>
            <a:ext cx="24653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350000"/>
            <a:ext cx="3276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69050"/>
            <a:ext cx="479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6221BE-1C2D-42E9-97D8-DC0A88AE9075}" type="slidenum">
              <a:rPr lang="nb-NO">
                <a:solidFill>
                  <a:srgbClr val="737375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8763000" y="381000"/>
            <a:ext cx="381000" cy="13192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pic>
        <p:nvPicPr>
          <p:cNvPr id="347146" name="Picture 10" descr="animalia_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57950"/>
            <a:ext cx="1438275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8763000" y="1784350"/>
            <a:ext cx="381000" cy="4422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381000" y="381000"/>
            <a:ext cx="8382000" cy="1311275"/>
          </a:xfrm>
          <a:prstGeom prst="rect">
            <a:avLst/>
          </a:prstGeom>
          <a:noFill/>
          <a:ln w="7620">
            <a:pattFill prst="lgCheck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381000" y="1784350"/>
            <a:ext cx="8382000" cy="4422775"/>
          </a:xfrm>
          <a:prstGeom prst="rect">
            <a:avLst/>
          </a:prstGeom>
          <a:noFill/>
          <a:ln w="7620">
            <a:pattFill prst="lgCheck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9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2500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2500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2500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2500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381000" y="381000"/>
            <a:ext cx="876300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381000" y="1784350"/>
            <a:ext cx="87630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">
                <a:pattFill prst="lgCheck">
                  <a:fgClr>
                    <a:schemeClr val="tx2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00" tIns="45720" rIns="450000" bIns="10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84350"/>
            <a:ext cx="83820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">
                <a:pattFill prst="lgCheck">
                  <a:fgClr>
                    <a:schemeClr val="tx2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00" tIns="108000" rIns="45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95738" y="6350000"/>
            <a:ext cx="24653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350000"/>
            <a:ext cx="3276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69050"/>
            <a:ext cx="479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6221BE-1C2D-42E9-97D8-DC0A88AE9075}" type="slidenum">
              <a:rPr lang="nb-NO">
                <a:solidFill>
                  <a:srgbClr val="737375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8763000" y="381000"/>
            <a:ext cx="381000" cy="13192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pic>
        <p:nvPicPr>
          <p:cNvPr id="347146" name="Picture 10" descr="animalia_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57950"/>
            <a:ext cx="1438275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8763000" y="1784350"/>
            <a:ext cx="381000" cy="4422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381000" y="381000"/>
            <a:ext cx="8382000" cy="1311275"/>
          </a:xfrm>
          <a:prstGeom prst="rect">
            <a:avLst/>
          </a:prstGeom>
          <a:noFill/>
          <a:ln w="7620">
            <a:pattFill prst="lgCheck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381000" y="1784350"/>
            <a:ext cx="8382000" cy="4422775"/>
          </a:xfrm>
          <a:prstGeom prst="rect">
            <a:avLst/>
          </a:prstGeom>
          <a:noFill/>
          <a:ln w="7620">
            <a:pattFill prst="lgCheck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9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2500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2500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2500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2500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381000" y="381000"/>
            <a:ext cx="876300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381000" y="1784350"/>
            <a:ext cx="87630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">
                <a:pattFill prst="lgCheck">
                  <a:fgClr>
                    <a:schemeClr val="tx2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00" tIns="45720" rIns="450000" bIns="10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84350"/>
            <a:ext cx="83820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">
                <a:pattFill prst="lgCheck">
                  <a:fgClr>
                    <a:schemeClr val="tx2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00" tIns="108000" rIns="45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95738" y="6350000"/>
            <a:ext cx="24653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350000"/>
            <a:ext cx="3276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69050"/>
            <a:ext cx="479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6221BE-1C2D-42E9-97D8-DC0A88AE9075}" type="slidenum">
              <a:rPr lang="nb-NO">
                <a:solidFill>
                  <a:srgbClr val="737375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8763000" y="381000"/>
            <a:ext cx="381000" cy="13192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pic>
        <p:nvPicPr>
          <p:cNvPr id="347146" name="Picture 10" descr="animalia_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57950"/>
            <a:ext cx="1438275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8763000" y="1784350"/>
            <a:ext cx="381000" cy="4422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381000" y="381000"/>
            <a:ext cx="8382000" cy="1311275"/>
          </a:xfrm>
          <a:prstGeom prst="rect">
            <a:avLst/>
          </a:prstGeom>
          <a:noFill/>
          <a:ln w="7620">
            <a:pattFill prst="lgCheck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381000" y="1784350"/>
            <a:ext cx="8382000" cy="4422775"/>
          </a:xfrm>
          <a:prstGeom prst="rect">
            <a:avLst/>
          </a:prstGeom>
          <a:noFill/>
          <a:ln w="7620">
            <a:pattFill prst="lgCheck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9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2500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2500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2500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2500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381000" y="381000"/>
            <a:ext cx="876300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381000" y="1784350"/>
            <a:ext cx="87630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">
                <a:pattFill prst="lgCheck">
                  <a:fgClr>
                    <a:schemeClr val="tx2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00" tIns="45720" rIns="450000" bIns="10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84350"/>
            <a:ext cx="83820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">
                <a:pattFill prst="lgCheck">
                  <a:fgClr>
                    <a:schemeClr val="tx2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00" tIns="108000" rIns="45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95738" y="6350000"/>
            <a:ext cx="24653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350000"/>
            <a:ext cx="3276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69050"/>
            <a:ext cx="479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6221BE-1C2D-42E9-97D8-DC0A88AE9075}" type="slidenum">
              <a:rPr lang="nb-NO">
                <a:solidFill>
                  <a:srgbClr val="737375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8763000" y="381000"/>
            <a:ext cx="381000" cy="13192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pic>
        <p:nvPicPr>
          <p:cNvPr id="347146" name="Picture 10" descr="animalia_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57950"/>
            <a:ext cx="1438275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8763000" y="1784350"/>
            <a:ext cx="381000" cy="4422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381000" y="381000"/>
            <a:ext cx="8382000" cy="1311275"/>
          </a:xfrm>
          <a:prstGeom prst="rect">
            <a:avLst/>
          </a:prstGeom>
          <a:noFill/>
          <a:ln w="7620">
            <a:pattFill prst="lgCheck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381000" y="1784350"/>
            <a:ext cx="8382000" cy="4422775"/>
          </a:xfrm>
          <a:prstGeom prst="rect">
            <a:avLst/>
          </a:prstGeom>
          <a:noFill/>
          <a:ln w="7620">
            <a:pattFill prst="lgCheck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737375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3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MT Bd" pitchFamily="7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2500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2500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2500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2500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5000"/>
        </a:spcAft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Lam i ulike klasser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67" y="1531595"/>
            <a:ext cx="10710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057"/>
            <a:ext cx="109211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5550103" y="6137922"/>
            <a:ext cx="720080" cy="563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R</a:t>
            </a:r>
          </a:p>
        </p:txBody>
      </p:sp>
      <p:sp>
        <p:nvSpPr>
          <p:cNvPr id="7" name="Ellipse 6"/>
          <p:cNvSpPr/>
          <p:nvPr/>
        </p:nvSpPr>
        <p:spPr>
          <a:xfrm>
            <a:off x="4355976" y="6128003"/>
            <a:ext cx="720080" cy="583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R-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7645"/>
            <a:ext cx="116998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>
            <a:off x="6813177" y="6137922"/>
            <a:ext cx="720080" cy="583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R+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7645"/>
            <a:ext cx="9747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e 8"/>
          <p:cNvSpPr/>
          <p:nvPr/>
        </p:nvSpPr>
        <p:spPr>
          <a:xfrm>
            <a:off x="2195736" y="6177598"/>
            <a:ext cx="720080" cy="515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O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91" y="1556057"/>
            <a:ext cx="102393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llipse 9"/>
          <p:cNvSpPr/>
          <p:nvPr/>
        </p:nvSpPr>
        <p:spPr>
          <a:xfrm>
            <a:off x="3296019" y="6157760"/>
            <a:ext cx="720080" cy="563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O+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5" y="1556056"/>
            <a:ext cx="9719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>
            <a:off x="1043608" y="6119282"/>
            <a:ext cx="666174" cy="5742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white"/>
                </a:solidFill>
              </a:rPr>
              <a:t>O-</a:t>
            </a:r>
          </a:p>
        </p:txBody>
      </p:sp>
    </p:spTree>
    <p:extLst>
      <p:ext uri="{BB962C8B-B14F-4D97-AF65-F5344CB8AC3E}">
        <p14:creationId xmlns:p14="http://schemas.microsoft.com/office/powerpoint/2010/main" val="62896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319807"/>
          </a:xfrm>
        </p:spPr>
        <p:txBody>
          <a:bodyPr/>
          <a:lstStyle/>
          <a:p>
            <a:br>
              <a:rPr lang="nb-NO" sz="4400" dirty="0"/>
            </a:br>
            <a:br>
              <a:rPr lang="nb-NO" sz="4400" dirty="0"/>
            </a:br>
            <a:r>
              <a:rPr lang="nb-NO" sz="4400" dirty="0"/>
              <a:t>Hovedklasse P, O, R og U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7582"/>
            <a:ext cx="1049112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20599"/>
            <a:ext cx="10604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07" y="1784350"/>
            <a:ext cx="1026185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84350"/>
            <a:ext cx="121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29" y="6230357"/>
            <a:ext cx="7493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08" y="6248876"/>
            <a:ext cx="7445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683568" y="6248875"/>
            <a:ext cx="720080" cy="492493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6" name="Ellipse 5"/>
          <p:cNvSpPr/>
          <p:nvPr/>
        </p:nvSpPr>
        <p:spPr>
          <a:xfrm>
            <a:off x="5918448" y="6203950"/>
            <a:ext cx="830560" cy="537418"/>
          </a:xfrm>
          <a:prstGeom prst="ellipse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FFFFFF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27722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Slakt i hovedklassene, profil bilder</a:t>
            </a: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84350"/>
            <a:ext cx="1863505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7525"/>
            <a:ext cx="15843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83710"/>
            <a:ext cx="173196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87525"/>
            <a:ext cx="157321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7125"/>
            <a:ext cx="7445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7125"/>
            <a:ext cx="7445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72" y="6207125"/>
            <a:ext cx="7445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20" y="6207125"/>
            <a:ext cx="8540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297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imalia_mal">
  <a:themeElements>
    <a:clrScheme name="Animalia_mal 1">
      <a:dk1>
        <a:srgbClr val="737375"/>
      </a:dk1>
      <a:lt1>
        <a:srgbClr val="FFFFFF"/>
      </a:lt1>
      <a:dk2>
        <a:srgbClr val="9A3B26"/>
      </a:dk2>
      <a:lt2>
        <a:srgbClr val="737375"/>
      </a:lt2>
      <a:accent1>
        <a:srgbClr val="C4B702"/>
      </a:accent1>
      <a:accent2>
        <a:srgbClr val="00445E"/>
      </a:accent2>
      <a:accent3>
        <a:srgbClr val="FFFFFF"/>
      </a:accent3>
      <a:accent4>
        <a:srgbClr val="616163"/>
      </a:accent4>
      <a:accent5>
        <a:srgbClr val="DED8AA"/>
      </a:accent5>
      <a:accent6>
        <a:srgbClr val="003D54"/>
      </a:accent6>
      <a:hlink>
        <a:srgbClr val="D09019"/>
      </a:hlink>
      <a:folHlink>
        <a:srgbClr val="E0B40F"/>
      </a:folHlink>
    </a:clrScheme>
    <a:fontScheme name="Animalia_mal">
      <a:majorFont>
        <a:latin typeface="Arial MT B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imalia_mal 1">
        <a:dk1>
          <a:srgbClr val="737375"/>
        </a:dk1>
        <a:lt1>
          <a:srgbClr val="FFFFFF"/>
        </a:lt1>
        <a:dk2>
          <a:srgbClr val="9A3B26"/>
        </a:dk2>
        <a:lt2>
          <a:srgbClr val="737375"/>
        </a:lt2>
        <a:accent1>
          <a:srgbClr val="C4B702"/>
        </a:accent1>
        <a:accent2>
          <a:srgbClr val="00445E"/>
        </a:accent2>
        <a:accent3>
          <a:srgbClr val="FFFFFF"/>
        </a:accent3>
        <a:accent4>
          <a:srgbClr val="616163"/>
        </a:accent4>
        <a:accent5>
          <a:srgbClr val="DED8AA"/>
        </a:accent5>
        <a:accent6>
          <a:srgbClr val="003D54"/>
        </a:accent6>
        <a:hlink>
          <a:srgbClr val="D09019"/>
        </a:hlink>
        <a:folHlink>
          <a:srgbClr val="E0B4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nimalia_mal">
  <a:themeElements>
    <a:clrScheme name="Animalia_mal 1">
      <a:dk1>
        <a:srgbClr val="737375"/>
      </a:dk1>
      <a:lt1>
        <a:srgbClr val="FFFFFF"/>
      </a:lt1>
      <a:dk2>
        <a:srgbClr val="9A3B26"/>
      </a:dk2>
      <a:lt2>
        <a:srgbClr val="737375"/>
      </a:lt2>
      <a:accent1>
        <a:srgbClr val="C4B702"/>
      </a:accent1>
      <a:accent2>
        <a:srgbClr val="00445E"/>
      </a:accent2>
      <a:accent3>
        <a:srgbClr val="FFFFFF"/>
      </a:accent3>
      <a:accent4>
        <a:srgbClr val="616163"/>
      </a:accent4>
      <a:accent5>
        <a:srgbClr val="DED8AA"/>
      </a:accent5>
      <a:accent6>
        <a:srgbClr val="003D54"/>
      </a:accent6>
      <a:hlink>
        <a:srgbClr val="D09019"/>
      </a:hlink>
      <a:folHlink>
        <a:srgbClr val="E0B40F"/>
      </a:folHlink>
    </a:clrScheme>
    <a:fontScheme name="Animalia_mal">
      <a:majorFont>
        <a:latin typeface="Arial MT B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imalia_mal 1">
        <a:dk1>
          <a:srgbClr val="737375"/>
        </a:dk1>
        <a:lt1>
          <a:srgbClr val="FFFFFF"/>
        </a:lt1>
        <a:dk2>
          <a:srgbClr val="9A3B26"/>
        </a:dk2>
        <a:lt2>
          <a:srgbClr val="737375"/>
        </a:lt2>
        <a:accent1>
          <a:srgbClr val="C4B702"/>
        </a:accent1>
        <a:accent2>
          <a:srgbClr val="00445E"/>
        </a:accent2>
        <a:accent3>
          <a:srgbClr val="FFFFFF"/>
        </a:accent3>
        <a:accent4>
          <a:srgbClr val="616163"/>
        </a:accent4>
        <a:accent5>
          <a:srgbClr val="DED8AA"/>
        </a:accent5>
        <a:accent6>
          <a:srgbClr val="003D54"/>
        </a:accent6>
        <a:hlink>
          <a:srgbClr val="D09019"/>
        </a:hlink>
        <a:folHlink>
          <a:srgbClr val="E0B4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Animalia_mal">
  <a:themeElements>
    <a:clrScheme name="Animalia_mal 1">
      <a:dk1>
        <a:srgbClr val="737375"/>
      </a:dk1>
      <a:lt1>
        <a:srgbClr val="FFFFFF"/>
      </a:lt1>
      <a:dk2>
        <a:srgbClr val="9A3B26"/>
      </a:dk2>
      <a:lt2>
        <a:srgbClr val="737375"/>
      </a:lt2>
      <a:accent1>
        <a:srgbClr val="C4B702"/>
      </a:accent1>
      <a:accent2>
        <a:srgbClr val="00445E"/>
      </a:accent2>
      <a:accent3>
        <a:srgbClr val="FFFFFF"/>
      </a:accent3>
      <a:accent4>
        <a:srgbClr val="616163"/>
      </a:accent4>
      <a:accent5>
        <a:srgbClr val="DED8AA"/>
      </a:accent5>
      <a:accent6>
        <a:srgbClr val="003D54"/>
      </a:accent6>
      <a:hlink>
        <a:srgbClr val="D09019"/>
      </a:hlink>
      <a:folHlink>
        <a:srgbClr val="E0B40F"/>
      </a:folHlink>
    </a:clrScheme>
    <a:fontScheme name="Animalia_mal">
      <a:majorFont>
        <a:latin typeface="Arial MT B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imalia_mal 1">
        <a:dk1>
          <a:srgbClr val="737375"/>
        </a:dk1>
        <a:lt1>
          <a:srgbClr val="FFFFFF"/>
        </a:lt1>
        <a:dk2>
          <a:srgbClr val="9A3B26"/>
        </a:dk2>
        <a:lt2>
          <a:srgbClr val="737375"/>
        </a:lt2>
        <a:accent1>
          <a:srgbClr val="C4B702"/>
        </a:accent1>
        <a:accent2>
          <a:srgbClr val="00445E"/>
        </a:accent2>
        <a:accent3>
          <a:srgbClr val="FFFFFF"/>
        </a:accent3>
        <a:accent4>
          <a:srgbClr val="616163"/>
        </a:accent4>
        <a:accent5>
          <a:srgbClr val="DED8AA"/>
        </a:accent5>
        <a:accent6>
          <a:srgbClr val="003D54"/>
        </a:accent6>
        <a:hlink>
          <a:srgbClr val="D09019"/>
        </a:hlink>
        <a:folHlink>
          <a:srgbClr val="E0B4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Animalia_mal">
  <a:themeElements>
    <a:clrScheme name="Animalia_mal 1">
      <a:dk1>
        <a:srgbClr val="737375"/>
      </a:dk1>
      <a:lt1>
        <a:srgbClr val="FFFFFF"/>
      </a:lt1>
      <a:dk2>
        <a:srgbClr val="9A3B26"/>
      </a:dk2>
      <a:lt2>
        <a:srgbClr val="737375"/>
      </a:lt2>
      <a:accent1>
        <a:srgbClr val="C4B702"/>
      </a:accent1>
      <a:accent2>
        <a:srgbClr val="00445E"/>
      </a:accent2>
      <a:accent3>
        <a:srgbClr val="FFFFFF"/>
      </a:accent3>
      <a:accent4>
        <a:srgbClr val="616163"/>
      </a:accent4>
      <a:accent5>
        <a:srgbClr val="DED8AA"/>
      </a:accent5>
      <a:accent6>
        <a:srgbClr val="003D54"/>
      </a:accent6>
      <a:hlink>
        <a:srgbClr val="D09019"/>
      </a:hlink>
      <a:folHlink>
        <a:srgbClr val="E0B40F"/>
      </a:folHlink>
    </a:clrScheme>
    <a:fontScheme name="Animalia_mal">
      <a:majorFont>
        <a:latin typeface="Arial MT B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imalia_mal 1">
        <a:dk1>
          <a:srgbClr val="737375"/>
        </a:dk1>
        <a:lt1>
          <a:srgbClr val="FFFFFF"/>
        </a:lt1>
        <a:dk2>
          <a:srgbClr val="9A3B26"/>
        </a:dk2>
        <a:lt2>
          <a:srgbClr val="737375"/>
        </a:lt2>
        <a:accent1>
          <a:srgbClr val="C4B702"/>
        </a:accent1>
        <a:accent2>
          <a:srgbClr val="00445E"/>
        </a:accent2>
        <a:accent3>
          <a:srgbClr val="FFFFFF"/>
        </a:accent3>
        <a:accent4>
          <a:srgbClr val="616163"/>
        </a:accent4>
        <a:accent5>
          <a:srgbClr val="DED8AA"/>
        </a:accent5>
        <a:accent6>
          <a:srgbClr val="003D54"/>
        </a:accent6>
        <a:hlink>
          <a:srgbClr val="D09019"/>
        </a:hlink>
        <a:folHlink>
          <a:srgbClr val="E0B4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Skjermfremvisning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3</vt:i4>
      </vt:variant>
    </vt:vector>
  </HeadingPairs>
  <TitlesOfParts>
    <vt:vector size="12" baseType="lpstr">
      <vt:lpstr>Arial</vt:lpstr>
      <vt:lpstr>Arial MT Bd</vt:lpstr>
      <vt:lpstr>Calibri</vt:lpstr>
      <vt:lpstr>Verdana</vt:lpstr>
      <vt:lpstr>Office-tema</vt:lpstr>
      <vt:lpstr>Animalia_mal</vt:lpstr>
      <vt:lpstr>1_Animalia_mal</vt:lpstr>
      <vt:lpstr>2_Animalia_mal</vt:lpstr>
      <vt:lpstr>3_Animalia_mal</vt:lpstr>
      <vt:lpstr>Lam i ulike klasser</vt:lpstr>
      <vt:lpstr>  Hovedklasse P, O, R og U</vt:lpstr>
      <vt:lpstr>    Slakt i hovedklassene, profil bilder</vt:lpstr>
    </vt:vector>
  </TitlesOfParts>
  <Company>Nortura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 i ulike klasser</dc:title>
  <dc:creator>Røe Morten</dc:creator>
  <cp:lastModifiedBy>Tora Saltnes</cp:lastModifiedBy>
  <cp:revision>1</cp:revision>
  <dcterms:created xsi:type="dcterms:W3CDTF">2013-08-21T07:50:40Z</dcterms:created>
  <dcterms:modified xsi:type="dcterms:W3CDTF">2017-04-28T08:47:29Z</dcterms:modified>
</cp:coreProperties>
</file>