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4" autoAdjust="0"/>
  </p:normalViewPr>
  <p:slideViewPr>
    <p:cSldViewPr>
      <p:cViewPr varScale="1">
        <p:scale>
          <a:sx n="109" d="100"/>
          <a:sy n="109" d="100"/>
        </p:scale>
        <p:origin x="10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16A-6732-4B4B-9D41-B042DC071BBF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4857-964A-40CD-94E3-6142462D21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4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4857-964A-40CD-94E3-6142462D211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55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4857-964A-40CD-94E3-6142462D211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47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6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7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1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1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6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4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0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6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71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7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2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8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32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25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1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51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4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4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6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4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0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72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7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3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Reinsdyr i ulike EUROP klasser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01034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755576" y="6237312"/>
            <a:ext cx="720080" cy="515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73" y="1798535"/>
            <a:ext cx="10761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1927425" y="6201539"/>
            <a:ext cx="720080" cy="563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O+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790140"/>
            <a:ext cx="1145758" cy="44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3128656" y="6237311"/>
            <a:ext cx="720080" cy="515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R-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90140"/>
            <a:ext cx="1004987" cy="44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4282405" y="6237312"/>
            <a:ext cx="720080" cy="52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790140"/>
            <a:ext cx="998792" cy="44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5431437" y="6215624"/>
            <a:ext cx="720080" cy="478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R+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798536"/>
            <a:ext cx="9430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/>
          <p:cNvSpPr/>
          <p:nvPr/>
        </p:nvSpPr>
        <p:spPr>
          <a:xfrm>
            <a:off x="6510620" y="6221922"/>
            <a:ext cx="666174" cy="459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5877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81001"/>
            <a:ext cx="8439472" cy="671736"/>
          </a:xfrm>
        </p:spPr>
        <p:txBody>
          <a:bodyPr/>
          <a:lstStyle/>
          <a:p>
            <a:r>
              <a:rPr lang="nb-NO" dirty="0"/>
              <a:t>Hovedklassene i EUROP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382000" cy="191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611560" y="4437112"/>
            <a:ext cx="720080" cy="515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8629"/>
            <a:ext cx="8424936" cy="192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611560" y="2348880"/>
            <a:ext cx="720080" cy="52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649"/>
            <a:ext cx="8424935" cy="18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539552" y="476672"/>
            <a:ext cx="666174" cy="459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1155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81001"/>
            <a:ext cx="8295456" cy="1031776"/>
          </a:xfrm>
        </p:spPr>
        <p:txBody>
          <a:bodyPr/>
          <a:lstStyle/>
          <a:p>
            <a:r>
              <a:rPr lang="nb-NO" dirty="0"/>
              <a:t>Reinsdyr i ulike EUROP klasser</a:t>
            </a:r>
          </a:p>
        </p:txBody>
      </p:sp>
      <p:sp>
        <p:nvSpPr>
          <p:cNvPr id="7" name="Ellipse 6"/>
          <p:cNvSpPr/>
          <p:nvPr/>
        </p:nvSpPr>
        <p:spPr>
          <a:xfrm>
            <a:off x="467544" y="6244521"/>
            <a:ext cx="720080" cy="444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</a:t>
            </a:r>
          </a:p>
        </p:txBody>
      </p:sp>
      <p:sp>
        <p:nvSpPr>
          <p:cNvPr id="9" name="Ellipse 8"/>
          <p:cNvSpPr/>
          <p:nvPr/>
        </p:nvSpPr>
        <p:spPr>
          <a:xfrm>
            <a:off x="1927386" y="6264903"/>
            <a:ext cx="720080" cy="473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O+</a:t>
            </a:r>
          </a:p>
        </p:txBody>
      </p:sp>
      <p:sp>
        <p:nvSpPr>
          <p:cNvPr id="11" name="Ellipse 10"/>
          <p:cNvSpPr/>
          <p:nvPr/>
        </p:nvSpPr>
        <p:spPr>
          <a:xfrm>
            <a:off x="3419872" y="6243910"/>
            <a:ext cx="720080" cy="515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R-</a:t>
            </a:r>
          </a:p>
        </p:txBody>
      </p:sp>
      <p:sp>
        <p:nvSpPr>
          <p:cNvPr id="13" name="Ellipse 12"/>
          <p:cNvSpPr/>
          <p:nvPr/>
        </p:nvSpPr>
        <p:spPr>
          <a:xfrm>
            <a:off x="5035751" y="6244521"/>
            <a:ext cx="720080" cy="52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790140"/>
            <a:ext cx="998792" cy="44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6483667" y="6265517"/>
            <a:ext cx="720080" cy="478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R+</a:t>
            </a:r>
          </a:p>
        </p:txBody>
      </p:sp>
      <p:sp>
        <p:nvSpPr>
          <p:cNvPr id="17" name="Ellipse 16"/>
          <p:cNvSpPr/>
          <p:nvPr/>
        </p:nvSpPr>
        <p:spPr>
          <a:xfrm>
            <a:off x="7956376" y="6272042"/>
            <a:ext cx="666174" cy="459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" y="1790140"/>
            <a:ext cx="1403560" cy="43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9358"/>
            <a:ext cx="1479524" cy="439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37" y="1804277"/>
            <a:ext cx="1296549" cy="439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12" y="1792395"/>
            <a:ext cx="1705358" cy="438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55" y="1771946"/>
            <a:ext cx="1044751" cy="441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76" y="1779678"/>
            <a:ext cx="1481056" cy="441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55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382000" cy="267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8323"/>
            <a:ext cx="8352928" cy="324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89240"/>
            <a:ext cx="744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445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6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382000" cy="325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792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7445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6" y="2204864"/>
            <a:ext cx="688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5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Reinsdyr i ulike EUROP klasser, profil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" y="1771274"/>
            <a:ext cx="1541582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3" y="6244833"/>
            <a:ext cx="744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82305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40611"/>
            <a:ext cx="2049129" cy="446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16" y="1732048"/>
            <a:ext cx="1872208" cy="451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21" y="6282305"/>
            <a:ext cx="7445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57" y="1712575"/>
            <a:ext cx="2151208" cy="449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70398"/>
            <a:ext cx="7445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0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7068" y="548681"/>
            <a:ext cx="8307380" cy="936104"/>
          </a:xfrm>
        </p:spPr>
        <p:txBody>
          <a:bodyPr/>
          <a:lstStyle/>
          <a:p>
            <a:r>
              <a:rPr lang="nb-NO" sz="3200" dirty="0"/>
              <a:t>Reinsdyr i ulike EUROP klasser, profiler</a:t>
            </a: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11524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37312"/>
            <a:ext cx="749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4557"/>
            <a:ext cx="1831624" cy="446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6256362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1774557"/>
            <a:ext cx="2035890" cy="448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99" y="6300059"/>
            <a:ext cx="688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2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9" y="3429000"/>
            <a:ext cx="8382000" cy="292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744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39523" cy="32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49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0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64031"/>
            <a:ext cx="7848871" cy="305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08"/>
            <a:ext cx="7793622" cy="35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33256"/>
            <a:ext cx="744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6" y="2420888"/>
            <a:ext cx="688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19642"/>
      </p:ext>
    </p:extLst>
  </p:cSld>
  <p:clrMapOvr>
    <a:masterClrMapping/>
  </p:clrMapOvr>
</p:sld>
</file>

<file path=ppt/theme/theme1.xml><?xml version="1.0" encoding="utf-8"?>
<a:theme xmlns:a="http://schemas.openxmlformats.org/drawingml/2006/main" name="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48</Words>
  <Application>Microsoft Office PowerPoint</Application>
  <PresentationFormat>Skjermfremvisning (4:3)</PresentationFormat>
  <Paragraphs>22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9</vt:i4>
      </vt:variant>
    </vt:vector>
  </HeadingPairs>
  <TitlesOfParts>
    <vt:vector size="17" baseType="lpstr">
      <vt:lpstr>Arial</vt:lpstr>
      <vt:lpstr>Arial MT Bd</vt:lpstr>
      <vt:lpstr>Calibri</vt:lpstr>
      <vt:lpstr>Verdana</vt:lpstr>
      <vt:lpstr>Animalia_mal</vt:lpstr>
      <vt:lpstr>1_Animalia_mal</vt:lpstr>
      <vt:lpstr>2_Animalia_mal</vt:lpstr>
      <vt:lpstr>3_Animalia_mal</vt:lpstr>
      <vt:lpstr>Reinsdyr i ulike EUROP klasser</vt:lpstr>
      <vt:lpstr>Hovedklassene i EUROP</vt:lpstr>
      <vt:lpstr>Reinsdyr i ulike EUROP klasser</vt:lpstr>
      <vt:lpstr>PowerPoint-presentasjon</vt:lpstr>
      <vt:lpstr>PowerPoint-presentasjon</vt:lpstr>
      <vt:lpstr>Reinsdyr i ulike EUROP klasser, profil</vt:lpstr>
      <vt:lpstr>Reinsdyr i ulike EUROP klasser, profiler</vt:lpstr>
      <vt:lpstr>PowerPoint-presentasjon</vt:lpstr>
      <vt:lpstr>PowerPoint-presentasjon</vt:lpstr>
    </vt:vector>
  </TitlesOfParts>
  <Company>Nortura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 i ulike klasser</dc:title>
  <dc:creator>Røe Morten</dc:creator>
  <cp:lastModifiedBy>Tora Saltnes</cp:lastModifiedBy>
  <cp:revision>18</cp:revision>
  <dcterms:created xsi:type="dcterms:W3CDTF">2013-08-21T07:50:40Z</dcterms:created>
  <dcterms:modified xsi:type="dcterms:W3CDTF">2017-04-28T07:55:23Z</dcterms:modified>
</cp:coreProperties>
</file>